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erriweather Light"/>
      <p:regular r:id="rId23"/>
      <p:bold r:id="rId24"/>
      <p:italic r:id="rId25"/>
      <p:boldItalic r:id="rId26"/>
    </p:embeddedFont>
    <p:embeddedFont>
      <p:font typeface="Montserrat"/>
      <p:regular r:id="rId27"/>
      <p:bold r:id="rId28"/>
      <p:italic r:id="rId29"/>
      <p:boldItalic r:id="rId30"/>
    </p:embeddedFont>
    <p:embeddedFont>
      <p:font typeface="Open Sans SemiBold"/>
      <p:regular r:id="rId31"/>
      <p:bold r:id="rId32"/>
      <p:italic r:id="rId33"/>
      <p:boldItalic r:id="rId34"/>
    </p:embeddedFont>
    <p:embeddedFont>
      <p:font typeface="Vidaloka"/>
      <p:regular r:id="rId35"/>
    </p:embeddedFont>
    <p:embeddedFont>
      <p:font typeface="Russo One"/>
      <p:regular r:id="rId36"/>
    </p:embeddedFont>
    <p:embeddedFont>
      <p:font typeface="Mako"/>
      <p:regular r:id="rId37"/>
    </p:embeddedFont>
    <p:embeddedFont>
      <p:font typeface="Crimson Text"/>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6" roundtripDataSignature="AMtx7mgpLW7EPEXIJYw/pXhw0qPf4wmQ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rimsonText-italic.fntdata"/><Relationship Id="rId42" Type="http://schemas.openxmlformats.org/officeDocument/2006/relationships/font" Target="fonts/OpenSans-regular.fntdata"/><Relationship Id="rId41" Type="http://schemas.openxmlformats.org/officeDocument/2006/relationships/font" Target="fonts/CrimsonText-boldItalic.fntdata"/><Relationship Id="rId44" Type="http://schemas.openxmlformats.org/officeDocument/2006/relationships/font" Target="fonts/OpenSans-italic.fntdata"/><Relationship Id="rId43" Type="http://schemas.openxmlformats.org/officeDocument/2006/relationships/font" Target="fonts/OpenSans-bold.fntdata"/><Relationship Id="rId46" Type="http://customschemas.google.com/relationships/presentationmetadata" Target="metadata"/><Relationship Id="rId45"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SemiBold-regular.fntdata"/><Relationship Id="rId30" Type="http://schemas.openxmlformats.org/officeDocument/2006/relationships/font" Target="fonts/Montserrat-boldItalic.fntdata"/><Relationship Id="rId33" Type="http://schemas.openxmlformats.org/officeDocument/2006/relationships/font" Target="fonts/OpenSansSemiBold-italic.fntdata"/><Relationship Id="rId32" Type="http://schemas.openxmlformats.org/officeDocument/2006/relationships/font" Target="fonts/OpenSansSemiBold-bold.fntdata"/><Relationship Id="rId35" Type="http://schemas.openxmlformats.org/officeDocument/2006/relationships/font" Target="fonts/Vidaloka-regular.fntdata"/><Relationship Id="rId34" Type="http://schemas.openxmlformats.org/officeDocument/2006/relationships/font" Target="fonts/OpenSansSemiBold-boldItalic.fntdata"/><Relationship Id="rId37" Type="http://schemas.openxmlformats.org/officeDocument/2006/relationships/font" Target="fonts/Mako-regular.fntdata"/><Relationship Id="rId36" Type="http://schemas.openxmlformats.org/officeDocument/2006/relationships/font" Target="fonts/RussoOne-regular.fntdata"/><Relationship Id="rId39" Type="http://schemas.openxmlformats.org/officeDocument/2006/relationships/font" Target="fonts/CrimsonText-bold.fntdata"/><Relationship Id="rId38" Type="http://schemas.openxmlformats.org/officeDocument/2006/relationships/font" Target="fonts/CrimsonText-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erriweatherLight-bold.fntdata"/><Relationship Id="rId23" Type="http://schemas.openxmlformats.org/officeDocument/2006/relationships/font" Target="fonts/MerriweatherLight-regular.fntdata"/><Relationship Id="rId26" Type="http://schemas.openxmlformats.org/officeDocument/2006/relationships/font" Target="fonts/MerriweatherLight-boldItalic.fntdata"/><Relationship Id="rId25" Type="http://schemas.openxmlformats.org/officeDocument/2006/relationships/font" Target="fonts/MerriweatherLight-italic.fntdata"/><Relationship Id="rId28" Type="http://schemas.openxmlformats.org/officeDocument/2006/relationships/font" Target="fonts/Montserrat-bold.fntdata"/><Relationship Id="rId27" Type="http://schemas.openxmlformats.org/officeDocument/2006/relationships/font" Target="fonts/Montserrat-regular.fntdata"/><Relationship Id="rId29" Type="http://schemas.openxmlformats.org/officeDocument/2006/relationships/font" Target="fonts/Montserrat-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Deleted the next UoB slide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Some repetition across the slide set – not sure I can resolve that now but I think some later slide sets may have tried!</a:t>
            </a:r>
            <a:endParaRPr/>
          </a:p>
          <a:p>
            <a:pPr indent="0" lvl="0" marL="0" rtl="0" algn="l">
              <a:lnSpc>
                <a:spcPct val="100000"/>
              </a:lnSpc>
              <a:spcBef>
                <a:spcPts val="0"/>
              </a:spcBef>
              <a:spcAft>
                <a:spcPts val="0"/>
              </a:spcAft>
              <a:buSzPts val="1100"/>
              <a:buNone/>
            </a:pPr>
            <a:br>
              <a:rPr lang="en-GB"/>
            </a:br>
            <a:r>
              <a:rPr lang="en-GB"/>
              <a:t>Added in a partnership practical action – remove if not necessary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Again, tried to make this more relevant across countries.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Tried to generalise this a bit to non-UK contexts</a:t>
            </a:r>
            <a:endParaRPr/>
          </a:p>
          <a:p>
            <a:pPr indent="0" lvl="0" marL="0" rtl="0" algn="l">
              <a:lnSpc>
                <a:spcPct val="100000"/>
              </a:lnSpc>
              <a:spcBef>
                <a:spcPts val="0"/>
              </a:spcBef>
              <a:spcAft>
                <a:spcPts val="0"/>
              </a:spcAft>
              <a:buSzPts val="1100"/>
              <a:buNone/>
            </a:pPr>
            <a:r>
              <a:rPr lang="en-GB"/>
              <a:t>Also, after the detailed results, these were quite few so, explanded to address results more.</a:t>
            </a:r>
            <a:endParaRPr/>
          </a:p>
          <a:p>
            <a:pPr indent="0" lvl="0" marL="0" rtl="0" algn="l">
              <a:lnSpc>
                <a:spcPct val="100000"/>
              </a:lnSpc>
              <a:spcBef>
                <a:spcPts val="0"/>
              </a:spcBef>
              <a:spcAft>
                <a:spcPts val="0"/>
              </a:spcAft>
              <a:buSzPts val="1100"/>
              <a:buNone/>
            </a:pPr>
            <a:r>
              <a:rPr lang="en-GB"/>
              <a:t>We need to say that these are quite UK-specific, in places!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Added points re. immediate and long-term shifts, and also tried to be a bit more gloval</a:t>
            </a:r>
            <a:endParaRPr/>
          </a:p>
          <a:p>
            <a:pPr indent="0" lvl="0" marL="0" rtl="0" algn="l">
              <a:lnSpc>
                <a:spcPct val="100000"/>
              </a:lnSpc>
              <a:spcBef>
                <a:spcPts val="0"/>
              </a:spcBef>
              <a:spcAft>
                <a:spcPts val="0"/>
              </a:spcAft>
              <a:buSzPts val="1100"/>
              <a:buNone/>
            </a:pPr>
            <a:r>
              <a:rPr lang="en-GB"/>
              <a:t>MIR I think you should be presenting these last slides!</a:t>
            </a:r>
            <a:endParaRPr/>
          </a:p>
          <a:p>
            <a:pPr indent="0" lvl="0" marL="0" rtl="0" algn="l">
              <a:lnSpc>
                <a:spcPct val="100000"/>
              </a:lnSpc>
              <a:spcBef>
                <a:spcPts val="0"/>
              </a:spcBef>
              <a:spcAft>
                <a:spcPts val="0"/>
              </a:spcAft>
              <a:buSzPts val="1100"/>
              <a:buNone/>
            </a:pPr>
            <a:r>
              <a:rPr lang="en-GB"/>
              <a:t>I realise the last bullet point slightly repeats the first. Maybe change?</a:t>
            </a:r>
            <a:endParaRPr/>
          </a:p>
          <a:p>
            <a:pPr indent="0" lvl="0" marL="0" rtl="0" algn="l">
              <a:lnSpc>
                <a:spcPct val="100000"/>
              </a:lnSpc>
              <a:spcBef>
                <a:spcPts val="0"/>
              </a:spcBef>
              <a:spcAft>
                <a:spcPts val="0"/>
              </a:spcAft>
              <a:buSzPts val="1100"/>
              <a:buNone/>
            </a:pPr>
            <a:r>
              <a:rPr lang="en-GB"/>
              <a:t>Not sure exacttly how this slide is different from the previous onw, bur I don’t think repeating does any harm?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Do we want one or both links or neither?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Can we cut this slide?  OR Should we, here, just delete the padlet and barcode, and ask people to think about this?</a:t>
            </a:r>
            <a:br>
              <a:rPr lang="en-GB"/>
            </a:br>
            <a:r>
              <a:rPr lang="en-GB"/>
              <a:t>Have also suggested we get people to engage with Each One Take One – this will be an international group, and my impression of EOTO is that it’s not really as internationally networked as it could or should be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Updated figure for UNHCR target</a:t>
            </a:r>
            <a:endParaRPr/>
          </a:p>
          <a:p>
            <a:pPr indent="0" lvl="0" marL="0" rtl="0" algn="l">
              <a:lnSpc>
                <a:spcPct val="100000"/>
              </a:lnSpc>
              <a:spcBef>
                <a:spcPts val="0"/>
              </a:spcBef>
              <a:spcAft>
                <a:spcPts val="0"/>
              </a:spcAft>
              <a:buSzPts val="1100"/>
              <a:buNone/>
            </a:pPr>
            <a:r>
              <a:rPr lang="en-GB"/>
              <a:t>Because CGHE is interested in the global and mainly the majority world picture I’ve included that background</a:t>
            </a:r>
            <a:endParaRPr/>
          </a:p>
          <a:p>
            <a:pPr indent="0" lvl="0" marL="0" rtl="0" algn="l">
              <a:lnSpc>
                <a:spcPct val="100000"/>
              </a:lnSpc>
              <a:spcBef>
                <a:spcPts val="0"/>
              </a:spcBef>
              <a:spcAft>
                <a:spcPts val="0"/>
              </a:spcAft>
              <a:buSzPts val="1100"/>
              <a:buNone/>
            </a:pPr>
            <a:r>
              <a:rPr lang="en-GB"/>
              <a:t>Have also tried to make a case for the relevance of UK work</a:t>
            </a:r>
            <a:endParaRPr/>
          </a:p>
          <a:p>
            <a:pPr indent="0" lvl="0" marL="0" rtl="0" algn="l">
              <a:lnSpc>
                <a:spcPct val="100000"/>
              </a:lnSpc>
              <a:spcBef>
                <a:spcPts val="0"/>
              </a:spcBef>
              <a:spcAft>
                <a:spcPts val="0"/>
              </a:spcAft>
              <a:buSzPts val="1100"/>
              <a:buNone/>
            </a:pPr>
            <a:r>
              <a:rPr lang="en-GB"/>
              <a:t>Cut?</a:t>
            </a:r>
            <a:r>
              <a:rPr lang="en-GB" sz="1100">
                <a:solidFill>
                  <a:srgbClr val="3366FF"/>
                </a:solidFill>
                <a:latin typeface="Calibri"/>
                <a:ea typeface="Calibri"/>
                <a:cs typeface="Calibri"/>
                <a:sym typeface="Calibri"/>
              </a:rPr>
              <a:t> Of 123.2 million forcibly displaced people, nearly half are internally displaced; I did include this at first</a:t>
            </a:r>
            <a:endParaRPr/>
          </a:p>
          <a:p>
            <a:pPr indent="0" lvl="0" marL="0" rtl="0" algn="l">
              <a:lnSpc>
                <a:spcPct val="100000"/>
              </a:lnSpc>
              <a:spcBef>
                <a:spcPts val="0"/>
              </a:spcBef>
              <a:spcAft>
                <a:spcPts val="0"/>
              </a:spcAft>
              <a:buSzPts val="1100"/>
              <a:buNone/>
            </a:pPr>
            <a:r>
              <a:rPr lang="en-GB" sz="1100">
                <a:solidFill>
                  <a:srgbClr val="3366FF"/>
                </a:solidFill>
                <a:latin typeface="Calibri"/>
                <a:ea typeface="Calibri"/>
                <a:cs typeface="Calibri"/>
                <a:sym typeface="Calibri"/>
              </a:rPr>
              <a:t>Have not included the 40% figure re, people attending university globally because it deosn’t seem fasible – do you know how it’s validated? Of course the number is over 9%</a:t>
            </a:r>
            <a:endParaRPr/>
          </a:p>
          <a:p>
            <a:pPr indent="0" lvl="0" marL="0" rtl="0" algn="l">
              <a:lnSpc>
                <a:spcPct val="100000"/>
              </a:lnSpc>
              <a:spcBef>
                <a:spcPts val="0"/>
              </a:spcBef>
              <a:spcAft>
                <a:spcPts val="0"/>
              </a:spcAft>
              <a:buSzPts val="1100"/>
              <a:buNone/>
            </a:pPr>
            <a:r>
              <a:rPr lang="en-GB" sz="1100">
                <a:solidFill>
                  <a:srgbClr val="3366FF"/>
                </a:solidFill>
                <a:latin typeface="Calibri"/>
                <a:ea typeface="Calibri"/>
                <a:cs typeface="Calibri"/>
                <a:sym typeface="Calibri"/>
              </a:rPr>
              <a:t>Add EOTO weblink?</a:t>
            </a:r>
            <a:endParaRPr/>
          </a:p>
          <a:p>
            <a:pPr indent="0" lvl="0" marL="0" rtl="0" algn="l">
              <a:lnSpc>
                <a:spcPct val="100000"/>
              </a:lnSpc>
              <a:spcBef>
                <a:spcPts val="0"/>
              </a:spcBef>
              <a:spcAft>
                <a:spcPts val="0"/>
              </a:spcAft>
              <a:buSzPts val="1100"/>
              <a:buNone/>
            </a:pPr>
            <a:r>
              <a:rPr lang="en-GB" sz="1100">
                <a:solidFill>
                  <a:srgbClr val="3366FF"/>
                </a:solidFill>
                <a:latin typeface="Calibri"/>
                <a:ea typeface="Calibri"/>
                <a:cs typeface="Calibri"/>
                <a:sym typeface="Calibri"/>
              </a:rPr>
              <a:t>Under ‘other resource costs’ could mention digital requirements, </a:t>
            </a:r>
            <a:endParaRPr sz="1100">
              <a:solidFill>
                <a:srgbClr val="3366FF"/>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GB" sz="1100">
                <a:solidFill>
                  <a:srgbClr val="3366FF"/>
                </a:solidFill>
                <a:latin typeface="Calibri"/>
                <a:ea typeface="Calibri"/>
                <a:cs typeface="Calibri"/>
                <a:sym typeface="Calibri"/>
              </a:rPr>
              <a:t>Have used the ‘getting through the door’ argument from Mir’s latest presentation</a:t>
            </a:r>
            <a:endParaRPr sz="1100">
              <a:solidFill>
                <a:srgbClr val="3366FF"/>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rgbClr val="3366FF"/>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GB">
                <a:solidFill>
                  <a:schemeClr val="dk1"/>
                </a:solidFill>
                <a:latin typeface="Calibri"/>
                <a:ea typeface="Calibri"/>
                <a:cs typeface="Calibri"/>
                <a:sym typeface="Calibri"/>
              </a:rPr>
              <a:t>Have removed the references from the second bullet point as the slide is a bit wordy.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GB">
                <a:solidFill>
                  <a:schemeClr val="dk1"/>
                </a:solidFill>
                <a:latin typeface="Calibri"/>
                <a:ea typeface="Calibri"/>
                <a:cs typeface="Calibri"/>
                <a:sym typeface="Calibri"/>
              </a:rPr>
              <a:t>Original refs are: </a:t>
            </a:r>
            <a:r>
              <a:rPr lang="en-GB">
                <a:solidFill>
                  <a:schemeClr val="dk1"/>
                </a:solidFill>
                <a:latin typeface="Calibri"/>
                <a:ea typeface="Calibri"/>
                <a:cs typeface="Calibri"/>
                <a:sym typeface="Calibri"/>
              </a:rPr>
              <a:t>51.1 million refugees, asylum-seekers needing international protection (UNHCR, 2025), 26% in high-income countries (European Civil Protection and Humanitarian Aid Operations, 2025), &lt;1% in UK (Migration Observatory, 2025)</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Mention that SW is low in terms of refugee numbers, high in terms of services, so should be doing the best within the UK.</a:t>
            </a:r>
            <a:endParaRPr/>
          </a:p>
          <a:p>
            <a:pPr indent="0" lvl="0" marL="0" rtl="0" algn="l">
              <a:lnSpc>
                <a:spcPct val="100000"/>
              </a:lnSpc>
              <a:spcBef>
                <a:spcPts val="0"/>
              </a:spcBef>
              <a:spcAft>
                <a:spcPts val="0"/>
              </a:spcAft>
              <a:buSzPts val="1100"/>
              <a:buNone/>
            </a:pPr>
            <a:r>
              <a:rPr lang="en-GB"/>
              <a:t>Mention that LAs were accessible to research but especially at the time, government was not and was going to keep its discussions and decisions out of public view.</a:t>
            </a:r>
            <a:endParaRPr/>
          </a:p>
          <a:p>
            <a:pPr indent="0" lvl="0" marL="0" rtl="0" algn="l">
              <a:lnSpc>
                <a:spcPct val="100000"/>
              </a:lnSpc>
              <a:spcBef>
                <a:spcPts val="0"/>
              </a:spcBef>
              <a:spcAft>
                <a:spcPts val="0"/>
              </a:spcAft>
              <a:buSzPts val="1100"/>
              <a:buNone/>
            </a:pPr>
            <a:r>
              <a:rPr lang="en-GB"/>
              <a:t>Changed the ‘broader possibilities’ question 4 because I don’t think this was exactly the question we were asking – it was more of a policy question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Have reduced font sizes throughout so the presentation slides match each other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Small edits here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19"/>
          <p:cNvSpPr txBox="1"/>
          <p:nvPr>
            <p:ph type="ctrTitle"/>
          </p:nvPr>
        </p:nvSpPr>
        <p:spPr>
          <a:xfrm>
            <a:off x="1039975" y="1324500"/>
            <a:ext cx="70641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6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 name="Google Shape;10;p19"/>
          <p:cNvSpPr txBox="1"/>
          <p:nvPr>
            <p:ph idx="1" type="subTitle"/>
          </p:nvPr>
        </p:nvSpPr>
        <p:spPr>
          <a:xfrm>
            <a:off x="1040000" y="3377100"/>
            <a:ext cx="7064100" cy="441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1" name="Google Shape;11;p19"/>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2" name="Google Shape;12;p19"/>
          <p:cNvCxnSpPr/>
          <p:nvPr/>
        </p:nvCxnSpPr>
        <p:spPr>
          <a:xfrm flipH="1">
            <a:off x="-257975" y="-72550"/>
            <a:ext cx="3047400" cy="13464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3" name="Google Shape;13;p19"/>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4" name="Google Shape;14;p19"/>
          <p:cNvCxnSpPr/>
          <p:nvPr/>
        </p:nvCxnSpPr>
        <p:spPr>
          <a:xfrm flipH="1">
            <a:off x="6467450" y="3935375"/>
            <a:ext cx="3047400" cy="13464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28"/>
          <p:cNvSpPr txBox="1"/>
          <p:nvPr>
            <p:ph hasCustomPrompt="1" type="title"/>
          </p:nvPr>
        </p:nvSpPr>
        <p:spPr>
          <a:xfrm>
            <a:off x="713225" y="1345363"/>
            <a:ext cx="7717500" cy="1644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0"/>
              <a:buNone/>
              <a:defRPr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 name="Google Shape;67;p28"/>
          <p:cNvSpPr txBox="1"/>
          <p:nvPr>
            <p:ph idx="1" type="subTitle"/>
          </p:nvPr>
        </p:nvSpPr>
        <p:spPr>
          <a:xfrm>
            <a:off x="1514325" y="3188648"/>
            <a:ext cx="6120300" cy="3750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600"/>
              <a:buNone/>
              <a:defRPr sz="1600"/>
            </a:lvl1pPr>
            <a:lvl2pPr lvl="1" algn="ctr">
              <a:lnSpc>
                <a:spcPct val="115000"/>
              </a:lnSpc>
              <a:spcBef>
                <a:spcPts val="0"/>
              </a:spcBef>
              <a:spcAft>
                <a:spcPts val="0"/>
              </a:spcAft>
              <a:buSzPts val="1600"/>
              <a:buNone/>
              <a:defRPr sz="1600"/>
            </a:lvl2pPr>
            <a:lvl3pPr lvl="2" algn="ctr">
              <a:lnSpc>
                <a:spcPct val="115000"/>
              </a:lnSpc>
              <a:spcBef>
                <a:spcPts val="0"/>
              </a:spcBef>
              <a:spcAft>
                <a:spcPts val="0"/>
              </a:spcAft>
              <a:buSzPts val="1600"/>
              <a:buNone/>
              <a:defRPr sz="1600"/>
            </a:lvl3pPr>
            <a:lvl4pPr lvl="3" algn="ctr">
              <a:lnSpc>
                <a:spcPct val="115000"/>
              </a:lnSpc>
              <a:spcBef>
                <a:spcPts val="0"/>
              </a:spcBef>
              <a:spcAft>
                <a:spcPts val="0"/>
              </a:spcAft>
              <a:buSzPts val="1600"/>
              <a:buNone/>
              <a:defRPr sz="1600"/>
            </a:lvl4pPr>
            <a:lvl5pPr lvl="4" algn="ctr">
              <a:lnSpc>
                <a:spcPct val="115000"/>
              </a:lnSpc>
              <a:spcBef>
                <a:spcPts val="0"/>
              </a:spcBef>
              <a:spcAft>
                <a:spcPts val="0"/>
              </a:spcAft>
              <a:buSzPts val="1600"/>
              <a:buNone/>
              <a:defRPr sz="1600"/>
            </a:lvl5pPr>
            <a:lvl6pPr lvl="5" algn="ctr">
              <a:lnSpc>
                <a:spcPct val="115000"/>
              </a:lnSpc>
              <a:spcBef>
                <a:spcPts val="0"/>
              </a:spcBef>
              <a:spcAft>
                <a:spcPts val="0"/>
              </a:spcAft>
              <a:buSzPts val="1600"/>
              <a:buNone/>
              <a:defRPr sz="1600"/>
            </a:lvl6pPr>
            <a:lvl7pPr lvl="6" algn="ctr">
              <a:lnSpc>
                <a:spcPct val="115000"/>
              </a:lnSpc>
              <a:spcBef>
                <a:spcPts val="0"/>
              </a:spcBef>
              <a:spcAft>
                <a:spcPts val="0"/>
              </a:spcAft>
              <a:buSzPts val="1600"/>
              <a:buNone/>
              <a:defRPr sz="1600"/>
            </a:lvl7pPr>
            <a:lvl8pPr lvl="7" algn="ctr">
              <a:lnSpc>
                <a:spcPct val="115000"/>
              </a:lnSpc>
              <a:spcBef>
                <a:spcPts val="0"/>
              </a:spcBef>
              <a:spcAft>
                <a:spcPts val="0"/>
              </a:spcAft>
              <a:buSzPts val="1600"/>
              <a:buNone/>
              <a:defRPr sz="1600"/>
            </a:lvl8pPr>
            <a:lvl9pPr lvl="8" algn="ctr">
              <a:lnSpc>
                <a:spcPct val="115000"/>
              </a:lnSpc>
              <a:spcBef>
                <a:spcPts val="0"/>
              </a:spcBef>
              <a:spcAft>
                <a:spcPts val="0"/>
              </a:spcAft>
              <a:buSzPts val="1600"/>
              <a:buNone/>
              <a:defRPr sz="1600"/>
            </a:lvl9pPr>
          </a:lstStyle>
          <a:p/>
        </p:txBody>
      </p:sp>
      <p:cxnSp>
        <p:nvCxnSpPr>
          <p:cNvPr id="68" name="Google Shape;68;p28"/>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69" name="Google Shape;69;p28"/>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70" name="Google Shape;70;p2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71" name="Google Shape;71;p2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2"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3" name="Shape 73"/>
        <p:cNvGrpSpPr/>
        <p:nvPr/>
      </p:nvGrpSpPr>
      <p:grpSpPr>
        <a:xfrm>
          <a:off x="0" y="0"/>
          <a:ext cx="0" cy="0"/>
          <a:chOff x="0" y="0"/>
          <a:chExt cx="0" cy="0"/>
        </a:xfrm>
      </p:grpSpPr>
      <p:sp>
        <p:nvSpPr>
          <p:cNvPr id="74" name="Google Shape;74;p30"/>
          <p:cNvSpPr txBox="1"/>
          <p:nvPr>
            <p:ph type="title"/>
          </p:nvPr>
        </p:nvSpPr>
        <p:spPr>
          <a:xfrm>
            <a:off x="713225" y="445025"/>
            <a:ext cx="35838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75" name="Google Shape;75;p30"/>
          <p:cNvSpPr txBox="1"/>
          <p:nvPr>
            <p:ph idx="1" type="subTitle"/>
          </p:nvPr>
        </p:nvSpPr>
        <p:spPr>
          <a:xfrm>
            <a:off x="5001000" y="1942925"/>
            <a:ext cx="2486100" cy="357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76" name="Google Shape;76;p30"/>
          <p:cNvSpPr txBox="1"/>
          <p:nvPr>
            <p:ph idx="2" type="subTitle"/>
          </p:nvPr>
        </p:nvSpPr>
        <p:spPr>
          <a:xfrm>
            <a:off x="5001000" y="2255100"/>
            <a:ext cx="2486100" cy="61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7" name="Google Shape;77;p30"/>
          <p:cNvSpPr txBox="1"/>
          <p:nvPr>
            <p:ph idx="3" type="subTitle"/>
          </p:nvPr>
        </p:nvSpPr>
        <p:spPr>
          <a:xfrm>
            <a:off x="1655200" y="1942925"/>
            <a:ext cx="2486100" cy="357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78" name="Google Shape;78;p30"/>
          <p:cNvSpPr txBox="1"/>
          <p:nvPr>
            <p:ph idx="4" type="subTitle"/>
          </p:nvPr>
        </p:nvSpPr>
        <p:spPr>
          <a:xfrm>
            <a:off x="1655200" y="2255100"/>
            <a:ext cx="2486100" cy="61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9" name="Google Shape;79;p30"/>
          <p:cNvSpPr txBox="1"/>
          <p:nvPr>
            <p:ph idx="5" type="subTitle"/>
          </p:nvPr>
        </p:nvSpPr>
        <p:spPr>
          <a:xfrm>
            <a:off x="5001000" y="3723950"/>
            <a:ext cx="2486100" cy="357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80" name="Google Shape;80;p30"/>
          <p:cNvSpPr txBox="1"/>
          <p:nvPr>
            <p:ph idx="6" type="subTitle"/>
          </p:nvPr>
        </p:nvSpPr>
        <p:spPr>
          <a:xfrm>
            <a:off x="5001000" y="4036125"/>
            <a:ext cx="2486100" cy="61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1" name="Google Shape;81;p30"/>
          <p:cNvSpPr txBox="1"/>
          <p:nvPr>
            <p:ph idx="7" type="subTitle"/>
          </p:nvPr>
        </p:nvSpPr>
        <p:spPr>
          <a:xfrm>
            <a:off x="1655200" y="3723950"/>
            <a:ext cx="2486100" cy="357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82" name="Google Shape;82;p30"/>
          <p:cNvSpPr txBox="1"/>
          <p:nvPr>
            <p:ph idx="8" type="subTitle"/>
          </p:nvPr>
        </p:nvSpPr>
        <p:spPr>
          <a:xfrm>
            <a:off x="1655250" y="4036125"/>
            <a:ext cx="2486100" cy="61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3" name="Google Shape;83;p30"/>
          <p:cNvSpPr txBox="1"/>
          <p:nvPr>
            <p:ph idx="9" type="title"/>
          </p:nvPr>
        </p:nvSpPr>
        <p:spPr>
          <a:xfrm>
            <a:off x="2378650" y="1303588"/>
            <a:ext cx="1039200" cy="667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4000"/>
              <a:buNone/>
              <a:defRPr sz="3800">
                <a:solidFill>
                  <a:schemeClr val="accent1"/>
                </a:solidFill>
              </a:defRPr>
            </a:lvl1pPr>
            <a:lvl2pPr lvl="1" algn="ctr">
              <a:lnSpc>
                <a:spcPct val="100000"/>
              </a:lnSpc>
              <a:spcBef>
                <a:spcPts val="0"/>
              </a:spcBef>
              <a:spcAft>
                <a:spcPts val="0"/>
              </a:spcAft>
              <a:buClr>
                <a:schemeClr val="dk2"/>
              </a:buClr>
              <a:buSzPts val="4000"/>
              <a:buNone/>
              <a:defRPr sz="4000">
                <a:solidFill>
                  <a:schemeClr val="dk2"/>
                </a:solidFill>
              </a:defRPr>
            </a:lvl2pPr>
            <a:lvl3pPr lvl="2" algn="ctr">
              <a:lnSpc>
                <a:spcPct val="100000"/>
              </a:lnSpc>
              <a:spcBef>
                <a:spcPts val="0"/>
              </a:spcBef>
              <a:spcAft>
                <a:spcPts val="0"/>
              </a:spcAft>
              <a:buClr>
                <a:schemeClr val="dk2"/>
              </a:buClr>
              <a:buSzPts val="4000"/>
              <a:buNone/>
              <a:defRPr sz="4000">
                <a:solidFill>
                  <a:schemeClr val="dk2"/>
                </a:solidFill>
              </a:defRPr>
            </a:lvl3pPr>
            <a:lvl4pPr lvl="3" algn="ctr">
              <a:lnSpc>
                <a:spcPct val="100000"/>
              </a:lnSpc>
              <a:spcBef>
                <a:spcPts val="0"/>
              </a:spcBef>
              <a:spcAft>
                <a:spcPts val="0"/>
              </a:spcAft>
              <a:buClr>
                <a:schemeClr val="dk2"/>
              </a:buClr>
              <a:buSzPts val="4000"/>
              <a:buNone/>
              <a:defRPr sz="4000">
                <a:solidFill>
                  <a:schemeClr val="dk2"/>
                </a:solidFill>
              </a:defRPr>
            </a:lvl4pPr>
            <a:lvl5pPr lvl="4" algn="ctr">
              <a:lnSpc>
                <a:spcPct val="100000"/>
              </a:lnSpc>
              <a:spcBef>
                <a:spcPts val="0"/>
              </a:spcBef>
              <a:spcAft>
                <a:spcPts val="0"/>
              </a:spcAft>
              <a:buClr>
                <a:schemeClr val="dk2"/>
              </a:buClr>
              <a:buSzPts val="4000"/>
              <a:buNone/>
              <a:defRPr sz="4000">
                <a:solidFill>
                  <a:schemeClr val="dk2"/>
                </a:solidFill>
              </a:defRPr>
            </a:lvl5pPr>
            <a:lvl6pPr lvl="5" algn="ctr">
              <a:lnSpc>
                <a:spcPct val="100000"/>
              </a:lnSpc>
              <a:spcBef>
                <a:spcPts val="0"/>
              </a:spcBef>
              <a:spcAft>
                <a:spcPts val="0"/>
              </a:spcAft>
              <a:buClr>
                <a:schemeClr val="dk2"/>
              </a:buClr>
              <a:buSzPts val="4000"/>
              <a:buNone/>
              <a:defRPr sz="4000">
                <a:solidFill>
                  <a:schemeClr val="dk2"/>
                </a:solidFill>
              </a:defRPr>
            </a:lvl6pPr>
            <a:lvl7pPr lvl="6" algn="ctr">
              <a:lnSpc>
                <a:spcPct val="100000"/>
              </a:lnSpc>
              <a:spcBef>
                <a:spcPts val="0"/>
              </a:spcBef>
              <a:spcAft>
                <a:spcPts val="0"/>
              </a:spcAft>
              <a:buClr>
                <a:schemeClr val="dk2"/>
              </a:buClr>
              <a:buSzPts val="4000"/>
              <a:buNone/>
              <a:defRPr sz="4000">
                <a:solidFill>
                  <a:schemeClr val="dk2"/>
                </a:solidFill>
              </a:defRPr>
            </a:lvl7pPr>
            <a:lvl8pPr lvl="7" algn="ctr">
              <a:lnSpc>
                <a:spcPct val="100000"/>
              </a:lnSpc>
              <a:spcBef>
                <a:spcPts val="0"/>
              </a:spcBef>
              <a:spcAft>
                <a:spcPts val="0"/>
              </a:spcAft>
              <a:buClr>
                <a:schemeClr val="dk2"/>
              </a:buClr>
              <a:buSzPts val="4000"/>
              <a:buNone/>
              <a:defRPr sz="4000">
                <a:solidFill>
                  <a:schemeClr val="dk2"/>
                </a:solidFill>
              </a:defRPr>
            </a:lvl8pPr>
            <a:lvl9pPr lvl="8" algn="ctr">
              <a:lnSpc>
                <a:spcPct val="100000"/>
              </a:lnSpc>
              <a:spcBef>
                <a:spcPts val="0"/>
              </a:spcBef>
              <a:spcAft>
                <a:spcPts val="0"/>
              </a:spcAft>
              <a:buClr>
                <a:schemeClr val="dk2"/>
              </a:buClr>
              <a:buSzPts val="4000"/>
              <a:buNone/>
              <a:defRPr sz="4000">
                <a:solidFill>
                  <a:schemeClr val="dk2"/>
                </a:solidFill>
              </a:defRPr>
            </a:lvl9pPr>
          </a:lstStyle>
          <a:p/>
        </p:txBody>
      </p:sp>
      <p:sp>
        <p:nvSpPr>
          <p:cNvPr id="84" name="Google Shape;84;p30"/>
          <p:cNvSpPr txBox="1"/>
          <p:nvPr>
            <p:ph idx="13" type="title"/>
          </p:nvPr>
        </p:nvSpPr>
        <p:spPr>
          <a:xfrm>
            <a:off x="5724450" y="1303588"/>
            <a:ext cx="1039200" cy="667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4000"/>
              <a:buNone/>
              <a:defRPr sz="3800">
                <a:solidFill>
                  <a:schemeClr val="accent1"/>
                </a:solidFill>
              </a:defRPr>
            </a:lvl1pPr>
            <a:lvl2pPr lvl="1" algn="ctr">
              <a:lnSpc>
                <a:spcPct val="100000"/>
              </a:lnSpc>
              <a:spcBef>
                <a:spcPts val="0"/>
              </a:spcBef>
              <a:spcAft>
                <a:spcPts val="0"/>
              </a:spcAft>
              <a:buClr>
                <a:schemeClr val="dk2"/>
              </a:buClr>
              <a:buSzPts val="4000"/>
              <a:buNone/>
              <a:defRPr sz="4000">
                <a:solidFill>
                  <a:schemeClr val="dk2"/>
                </a:solidFill>
              </a:defRPr>
            </a:lvl2pPr>
            <a:lvl3pPr lvl="2" algn="ctr">
              <a:lnSpc>
                <a:spcPct val="100000"/>
              </a:lnSpc>
              <a:spcBef>
                <a:spcPts val="0"/>
              </a:spcBef>
              <a:spcAft>
                <a:spcPts val="0"/>
              </a:spcAft>
              <a:buClr>
                <a:schemeClr val="dk2"/>
              </a:buClr>
              <a:buSzPts val="4000"/>
              <a:buNone/>
              <a:defRPr sz="4000">
                <a:solidFill>
                  <a:schemeClr val="dk2"/>
                </a:solidFill>
              </a:defRPr>
            </a:lvl3pPr>
            <a:lvl4pPr lvl="3" algn="ctr">
              <a:lnSpc>
                <a:spcPct val="100000"/>
              </a:lnSpc>
              <a:spcBef>
                <a:spcPts val="0"/>
              </a:spcBef>
              <a:spcAft>
                <a:spcPts val="0"/>
              </a:spcAft>
              <a:buClr>
                <a:schemeClr val="dk2"/>
              </a:buClr>
              <a:buSzPts val="4000"/>
              <a:buNone/>
              <a:defRPr sz="4000">
                <a:solidFill>
                  <a:schemeClr val="dk2"/>
                </a:solidFill>
              </a:defRPr>
            </a:lvl4pPr>
            <a:lvl5pPr lvl="4" algn="ctr">
              <a:lnSpc>
                <a:spcPct val="100000"/>
              </a:lnSpc>
              <a:spcBef>
                <a:spcPts val="0"/>
              </a:spcBef>
              <a:spcAft>
                <a:spcPts val="0"/>
              </a:spcAft>
              <a:buClr>
                <a:schemeClr val="dk2"/>
              </a:buClr>
              <a:buSzPts val="4000"/>
              <a:buNone/>
              <a:defRPr sz="4000">
                <a:solidFill>
                  <a:schemeClr val="dk2"/>
                </a:solidFill>
              </a:defRPr>
            </a:lvl5pPr>
            <a:lvl6pPr lvl="5" algn="ctr">
              <a:lnSpc>
                <a:spcPct val="100000"/>
              </a:lnSpc>
              <a:spcBef>
                <a:spcPts val="0"/>
              </a:spcBef>
              <a:spcAft>
                <a:spcPts val="0"/>
              </a:spcAft>
              <a:buClr>
                <a:schemeClr val="dk2"/>
              </a:buClr>
              <a:buSzPts val="4000"/>
              <a:buNone/>
              <a:defRPr sz="4000">
                <a:solidFill>
                  <a:schemeClr val="dk2"/>
                </a:solidFill>
              </a:defRPr>
            </a:lvl6pPr>
            <a:lvl7pPr lvl="6" algn="ctr">
              <a:lnSpc>
                <a:spcPct val="100000"/>
              </a:lnSpc>
              <a:spcBef>
                <a:spcPts val="0"/>
              </a:spcBef>
              <a:spcAft>
                <a:spcPts val="0"/>
              </a:spcAft>
              <a:buClr>
                <a:schemeClr val="dk2"/>
              </a:buClr>
              <a:buSzPts val="4000"/>
              <a:buNone/>
              <a:defRPr sz="4000">
                <a:solidFill>
                  <a:schemeClr val="dk2"/>
                </a:solidFill>
              </a:defRPr>
            </a:lvl7pPr>
            <a:lvl8pPr lvl="7" algn="ctr">
              <a:lnSpc>
                <a:spcPct val="100000"/>
              </a:lnSpc>
              <a:spcBef>
                <a:spcPts val="0"/>
              </a:spcBef>
              <a:spcAft>
                <a:spcPts val="0"/>
              </a:spcAft>
              <a:buClr>
                <a:schemeClr val="dk2"/>
              </a:buClr>
              <a:buSzPts val="4000"/>
              <a:buNone/>
              <a:defRPr sz="4000">
                <a:solidFill>
                  <a:schemeClr val="dk2"/>
                </a:solidFill>
              </a:defRPr>
            </a:lvl8pPr>
            <a:lvl9pPr lvl="8" algn="ctr">
              <a:lnSpc>
                <a:spcPct val="100000"/>
              </a:lnSpc>
              <a:spcBef>
                <a:spcPts val="0"/>
              </a:spcBef>
              <a:spcAft>
                <a:spcPts val="0"/>
              </a:spcAft>
              <a:buClr>
                <a:schemeClr val="dk2"/>
              </a:buClr>
              <a:buSzPts val="4000"/>
              <a:buNone/>
              <a:defRPr sz="4000">
                <a:solidFill>
                  <a:schemeClr val="dk2"/>
                </a:solidFill>
              </a:defRPr>
            </a:lvl9pPr>
          </a:lstStyle>
          <a:p/>
        </p:txBody>
      </p:sp>
      <p:sp>
        <p:nvSpPr>
          <p:cNvPr id="85" name="Google Shape;85;p30"/>
          <p:cNvSpPr txBox="1"/>
          <p:nvPr>
            <p:ph idx="14" type="title"/>
          </p:nvPr>
        </p:nvSpPr>
        <p:spPr>
          <a:xfrm>
            <a:off x="2378700" y="3082738"/>
            <a:ext cx="1039200" cy="667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4000"/>
              <a:buNone/>
              <a:defRPr sz="3800">
                <a:solidFill>
                  <a:schemeClr val="accent1"/>
                </a:solidFill>
              </a:defRPr>
            </a:lvl1pPr>
            <a:lvl2pPr lvl="1" algn="ctr">
              <a:lnSpc>
                <a:spcPct val="100000"/>
              </a:lnSpc>
              <a:spcBef>
                <a:spcPts val="0"/>
              </a:spcBef>
              <a:spcAft>
                <a:spcPts val="0"/>
              </a:spcAft>
              <a:buClr>
                <a:schemeClr val="dk2"/>
              </a:buClr>
              <a:buSzPts val="4000"/>
              <a:buNone/>
              <a:defRPr sz="4000">
                <a:solidFill>
                  <a:schemeClr val="dk2"/>
                </a:solidFill>
              </a:defRPr>
            </a:lvl2pPr>
            <a:lvl3pPr lvl="2" algn="ctr">
              <a:lnSpc>
                <a:spcPct val="100000"/>
              </a:lnSpc>
              <a:spcBef>
                <a:spcPts val="0"/>
              </a:spcBef>
              <a:spcAft>
                <a:spcPts val="0"/>
              </a:spcAft>
              <a:buClr>
                <a:schemeClr val="dk2"/>
              </a:buClr>
              <a:buSzPts val="4000"/>
              <a:buNone/>
              <a:defRPr sz="4000">
                <a:solidFill>
                  <a:schemeClr val="dk2"/>
                </a:solidFill>
              </a:defRPr>
            </a:lvl3pPr>
            <a:lvl4pPr lvl="3" algn="ctr">
              <a:lnSpc>
                <a:spcPct val="100000"/>
              </a:lnSpc>
              <a:spcBef>
                <a:spcPts val="0"/>
              </a:spcBef>
              <a:spcAft>
                <a:spcPts val="0"/>
              </a:spcAft>
              <a:buClr>
                <a:schemeClr val="dk2"/>
              </a:buClr>
              <a:buSzPts val="4000"/>
              <a:buNone/>
              <a:defRPr sz="4000">
                <a:solidFill>
                  <a:schemeClr val="dk2"/>
                </a:solidFill>
              </a:defRPr>
            </a:lvl4pPr>
            <a:lvl5pPr lvl="4" algn="ctr">
              <a:lnSpc>
                <a:spcPct val="100000"/>
              </a:lnSpc>
              <a:spcBef>
                <a:spcPts val="0"/>
              </a:spcBef>
              <a:spcAft>
                <a:spcPts val="0"/>
              </a:spcAft>
              <a:buClr>
                <a:schemeClr val="dk2"/>
              </a:buClr>
              <a:buSzPts val="4000"/>
              <a:buNone/>
              <a:defRPr sz="4000">
                <a:solidFill>
                  <a:schemeClr val="dk2"/>
                </a:solidFill>
              </a:defRPr>
            </a:lvl5pPr>
            <a:lvl6pPr lvl="5" algn="ctr">
              <a:lnSpc>
                <a:spcPct val="100000"/>
              </a:lnSpc>
              <a:spcBef>
                <a:spcPts val="0"/>
              </a:spcBef>
              <a:spcAft>
                <a:spcPts val="0"/>
              </a:spcAft>
              <a:buClr>
                <a:schemeClr val="dk2"/>
              </a:buClr>
              <a:buSzPts val="4000"/>
              <a:buNone/>
              <a:defRPr sz="4000">
                <a:solidFill>
                  <a:schemeClr val="dk2"/>
                </a:solidFill>
              </a:defRPr>
            </a:lvl6pPr>
            <a:lvl7pPr lvl="6" algn="ctr">
              <a:lnSpc>
                <a:spcPct val="100000"/>
              </a:lnSpc>
              <a:spcBef>
                <a:spcPts val="0"/>
              </a:spcBef>
              <a:spcAft>
                <a:spcPts val="0"/>
              </a:spcAft>
              <a:buClr>
                <a:schemeClr val="dk2"/>
              </a:buClr>
              <a:buSzPts val="4000"/>
              <a:buNone/>
              <a:defRPr sz="4000">
                <a:solidFill>
                  <a:schemeClr val="dk2"/>
                </a:solidFill>
              </a:defRPr>
            </a:lvl7pPr>
            <a:lvl8pPr lvl="7" algn="ctr">
              <a:lnSpc>
                <a:spcPct val="100000"/>
              </a:lnSpc>
              <a:spcBef>
                <a:spcPts val="0"/>
              </a:spcBef>
              <a:spcAft>
                <a:spcPts val="0"/>
              </a:spcAft>
              <a:buClr>
                <a:schemeClr val="dk2"/>
              </a:buClr>
              <a:buSzPts val="4000"/>
              <a:buNone/>
              <a:defRPr sz="4000">
                <a:solidFill>
                  <a:schemeClr val="dk2"/>
                </a:solidFill>
              </a:defRPr>
            </a:lvl8pPr>
            <a:lvl9pPr lvl="8" algn="ctr">
              <a:lnSpc>
                <a:spcPct val="100000"/>
              </a:lnSpc>
              <a:spcBef>
                <a:spcPts val="0"/>
              </a:spcBef>
              <a:spcAft>
                <a:spcPts val="0"/>
              </a:spcAft>
              <a:buClr>
                <a:schemeClr val="dk2"/>
              </a:buClr>
              <a:buSzPts val="4000"/>
              <a:buNone/>
              <a:defRPr sz="4000">
                <a:solidFill>
                  <a:schemeClr val="dk2"/>
                </a:solidFill>
              </a:defRPr>
            </a:lvl9pPr>
          </a:lstStyle>
          <a:p/>
        </p:txBody>
      </p:sp>
      <p:sp>
        <p:nvSpPr>
          <p:cNvPr id="86" name="Google Shape;86;p30"/>
          <p:cNvSpPr txBox="1"/>
          <p:nvPr>
            <p:ph idx="15" type="title"/>
          </p:nvPr>
        </p:nvSpPr>
        <p:spPr>
          <a:xfrm>
            <a:off x="5724450" y="3082738"/>
            <a:ext cx="1039200" cy="667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4000"/>
              <a:buNone/>
              <a:defRPr sz="3800">
                <a:solidFill>
                  <a:schemeClr val="accent1"/>
                </a:solidFill>
              </a:defRPr>
            </a:lvl1pPr>
            <a:lvl2pPr lvl="1" algn="ctr">
              <a:lnSpc>
                <a:spcPct val="100000"/>
              </a:lnSpc>
              <a:spcBef>
                <a:spcPts val="0"/>
              </a:spcBef>
              <a:spcAft>
                <a:spcPts val="0"/>
              </a:spcAft>
              <a:buClr>
                <a:schemeClr val="dk2"/>
              </a:buClr>
              <a:buSzPts val="4000"/>
              <a:buNone/>
              <a:defRPr sz="4000">
                <a:solidFill>
                  <a:schemeClr val="dk2"/>
                </a:solidFill>
              </a:defRPr>
            </a:lvl2pPr>
            <a:lvl3pPr lvl="2" algn="ctr">
              <a:lnSpc>
                <a:spcPct val="100000"/>
              </a:lnSpc>
              <a:spcBef>
                <a:spcPts val="0"/>
              </a:spcBef>
              <a:spcAft>
                <a:spcPts val="0"/>
              </a:spcAft>
              <a:buClr>
                <a:schemeClr val="dk2"/>
              </a:buClr>
              <a:buSzPts val="4000"/>
              <a:buNone/>
              <a:defRPr sz="4000">
                <a:solidFill>
                  <a:schemeClr val="dk2"/>
                </a:solidFill>
              </a:defRPr>
            </a:lvl3pPr>
            <a:lvl4pPr lvl="3" algn="ctr">
              <a:lnSpc>
                <a:spcPct val="100000"/>
              </a:lnSpc>
              <a:spcBef>
                <a:spcPts val="0"/>
              </a:spcBef>
              <a:spcAft>
                <a:spcPts val="0"/>
              </a:spcAft>
              <a:buClr>
                <a:schemeClr val="dk2"/>
              </a:buClr>
              <a:buSzPts val="4000"/>
              <a:buNone/>
              <a:defRPr sz="4000">
                <a:solidFill>
                  <a:schemeClr val="dk2"/>
                </a:solidFill>
              </a:defRPr>
            </a:lvl4pPr>
            <a:lvl5pPr lvl="4" algn="ctr">
              <a:lnSpc>
                <a:spcPct val="100000"/>
              </a:lnSpc>
              <a:spcBef>
                <a:spcPts val="0"/>
              </a:spcBef>
              <a:spcAft>
                <a:spcPts val="0"/>
              </a:spcAft>
              <a:buClr>
                <a:schemeClr val="dk2"/>
              </a:buClr>
              <a:buSzPts val="4000"/>
              <a:buNone/>
              <a:defRPr sz="4000">
                <a:solidFill>
                  <a:schemeClr val="dk2"/>
                </a:solidFill>
              </a:defRPr>
            </a:lvl5pPr>
            <a:lvl6pPr lvl="5" algn="ctr">
              <a:lnSpc>
                <a:spcPct val="100000"/>
              </a:lnSpc>
              <a:spcBef>
                <a:spcPts val="0"/>
              </a:spcBef>
              <a:spcAft>
                <a:spcPts val="0"/>
              </a:spcAft>
              <a:buClr>
                <a:schemeClr val="dk2"/>
              </a:buClr>
              <a:buSzPts val="4000"/>
              <a:buNone/>
              <a:defRPr sz="4000">
                <a:solidFill>
                  <a:schemeClr val="dk2"/>
                </a:solidFill>
              </a:defRPr>
            </a:lvl6pPr>
            <a:lvl7pPr lvl="6" algn="ctr">
              <a:lnSpc>
                <a:spcPct val="100000"/>
              </a:lnSpc>
              <a:spcBef>
                <a:spcPts val="0"/>
              </a:spcBef>
              <a:spcAft>
                <a:spcPts val="0"/>
              </a:spcAft>
              <a:buClr>
                <a:schemeClr val="dk2"/>
              </a:buClr>
              <a:buSzPts val="4000"/>
              <a:buNone/>
              <a:defRPr sz="4000">
                <a:solidFill>
                  <a:schemeClr val="dk2"/>
                </a:solidFill>
              </a:defRPr>
            </a:lvl7pPr>
            <a:lvl8pPr lvl="7" algn="ctr">
              <a:lnSpc>
                <a:spcPct val="100000"/>
              </a:lnSpc>
              <a:spcBef>
                <a:spcPts val="0"/>
              </a:spcBef>
              <a:spcAft>
                <a:spcPts val="0"/>
              </a:spcAft>
              <a:buClr>
                <a:schemeClr val="dk2"/>
              </a:buClr>
              <a:buSzPts val="4000"/>
              <a:buNone/>
              <a:defRPr sz="4000">
                <a:solidFill>
                  <a:schemeClr val="dk2"/>
                </a:solidFill>
              </a:defRPr>
            </a:lvl8pPr>
            <a:lvl9pPr lvl="8" algn="ctr">
              <a:lnSpc>
                <a:spcPct val="100000"/>
              </a:lnSpc>
              <a:spcBef>
                <a:spcPts val="0"/>
              </a:spcBef>
              <a:spcAft>
                <a:spcPts val="0"/>
              </a:spcAft>
              <a:buClr>
                <a:schemeClr val="dk2"/>
              </a:buClr>
              <a:buSzPts val="4000"/>
              <a:buNone/>
              <a:defRPr sz="4000">
                <a:solidFill>
                  <a:schemeClr val="dk2"/>
                </a:solidFill>
              </a:defRPr>
            </a:lvl9pPr>
          </a:lstStyle>
          <a:p/>
        </p:txBody>
      </p:sp>
      <p:cxnSp>
        <p:nvCxnSpPr>
          <p:cNvPr id="87" name="Google Shape;87;p30"/>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88" name="Google Shape;88;p30"/>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1">
    <p:spTree>
      <p:nvGrpSpPr>
        <p:cNvPr id="89" name="Shape 89"/>
        <p:cNvGrpSpPr/>
        <p:nvPr/>
      </p:nvGrpSpPr>
      <p:grpSpPr>
        <a:xfrm>
          <a:off x="0" y="0"/>
          <a:ext cx="0" cy="0"/>
          <a:chOff x="0" y="0"/>
          <a:chExt cx="0" cy="0"/>
        </a:xfrm>
      </p:grpSpPr>
      <p:sp>
        <p:nvSpPr>
          <p:cNvPr id="90" name="Google Shape;90;p31"/>
          <p:cNvSpPr txBox="1"/>
          <p:nvPr>
            <p:ph type="title"/>
          </p:nvPr>
        </p:nvSpPr>
        <p:spPr>
          <a:xfrm>
            <a:off x="720000" y="1677218"/>
            <a:ext cx="2336400" cy="405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1" name="Google Shape;91;p31"/>
          <p:cNvSpPr txBox="1"/>
          <p:nvPr>
            <p:ph idx="2" type="title"/>
          </p:nvPr>
        </p:nvSpPr>
        <p:spPr>
          <a:xfrm>
            <a:off x="1482600" y="1095325"/>
            <a:ext cx="811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900"/>
              <a:buNone/>
              <a:defRPr sz="3800"/>
            </a:lvl1pPr>
            <a:lvl2pPr lvl="1" algn="l">
              <a:lnSpc>
                <a:spcPct val="100000"/>
              </a:lnSpc>
              <a:spcBef>
                <a:spcPts val="0"/>
              </a:spcBef>
              <a:spcAft>
                <a:spcPts val="0"/>
              </a:spcAft>
              <a:buSzPts val="3900"/>
              <a:buNone/>
              <a:defRPr sz="3900"/>
            </a:lvl2pPr>
            <a:lvl3pPr lvl="2" algn="l">
              <a:lnSpc>
                <a:spcPct val="100000"/>
              </a:lnSpc>
              <a:spcBef>
                <a:spcPts val="0"/>
              </a:spcBef>
              <a:spcAft>
                <a:spcPts val="0"/>
              </a:spcAft>
              <a:buSzPts val="3900"/>
              <a:buNone/>
              <a:defRPr sz="3900"/>
            </a:lvl3pPr>
            <a:lvl4pPr lvl="3" algn="l">
              <a:lnSpc>
                <a:spcPct val="100000"/>
              </a:lnSpc>
              <a:spcBef>
                <a:spcPts val="0"/>
              </a:spcBef>
              <a:spcAft>
                <a:spcPts val="0"/>
              </a:spcAft>
              <a:buSzPts val="3900"/>
              <a:buNone/>
              <a:defRPr sz="3900"/>
            </a:lvl4pPr>
            <a:lvl5pPr lvl="4" algn="l">
              <a:lnSpc>
                <a:spcPct val="100000"/>
              </a:lnSpc>
              <a:spcBef>
                <a:spcPts val="0"/>
              </a:spcBef>
              <a:spcAft>
                <a:spcPts val="0"/>
              </a:spcAft>
              <a:buSzPts val="3900"/>
              <a:buNone/>
              <a:defRPr sz="3900"/>
            </a:lvl5pPr>
            <a:lvl6pPr lvl="5" algn="l">
              <a:lnSpc>
                <a:spcPct val="100000"/>
              </a:lnSpc>
              <a:spcBef>
                <a:spcPts val="0"/>
              </a:spcBef>
              <a:spcAft>
                <a:spcPts val="0"/>
              </a:spcAft>
              <a:buSzPts val="3900"/>
              <a:buNone/>
              <a:defRPr sz="3900"/>
            </a:lvl6pPr>
            <a:lvl7pPr lvl="6" algn="l">
              <a:lnSpc>
                <a:spcPct val="100000"/>
              </a:lnSpc>
              <a:spcBef>
                <a:spcPts val="0"/>
              </a:spcBef>
              <a:spcAft>
                <a:spcPts val="0"/>
              </a:spcAft>
              <a:buSzPts val="3900"/>
              <a:buNone/>
              <a:defRPr sz="3900"/>
            </a:lvl7pPr>
            <a:lvl8pPr lvl="7" algn="l">
              <a:lnSpc>
                <a:spcPct val="100000"/>
              </a:lnSpc>
              <a:spcBef>
                <a:spcPts val="0"/>
              </a:spcBef>
              <a:spcAft>
                <a:spcPts val="0"/>
              </a:spcAft>
              <a:buSzPts val="3900"/>
              <a:buNone/>
              <a:defRPr sz="3900"/>
            </a:lvl8pPr>
            <a:lvl9pPr lvl="8" algn="l">
              <a:lnSpc>
                <a:spcPct val="100000"/>
              </a:lnSpc>
              <a:spcBef>
                <a:spcPts val="0"/>
              </a:spcBef>
              <a:spcAft>
                <a:spcPts val="0"/>
              </a:spcAft>
              <a:buSzPts val="3900"/>
              <a:buNone/>
              <a:defRPr sz="3900"/>
            </a:lvl9pPr>
          </a:lstStyle>
          <a:p/>
        </p:txBody>
      </p:sp>
      <p:sp>
        <p:nvSpPr>
          <p:cNvPr id="92" name="Google Shape;92;p31"/>
          <p:cNvSpPr txBox="1"/>
          <p:nvPr>
            <p:ph idx="1" type="subTitle"/>
          </p:nvPr>
        </p:nvSpPr>
        <p:spPr>
          <a:xfrm>
            <a:off x="720000" y="2081199"/>
            <a:ext cx="233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1"/>
          <p:cNvSpPr txBox="1"/>
          <p:nvPr>
            <p:ph idx="3" type="title"/>
          </p:nvPr>
        </p:nvSpPr>
        <p:spPr>
          <a:xfrm>
            <a:off x="3403800" y="1677218"/>
            <a:ext cx="2336400" cy="405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4" name="Google Shape;94;p31"/>
          <p:cNvSpPr txBox="1"/>
          <p:nvPr>
            <p:ph idx="4" type="title"/>
          </p:nvPr>
        </p:nvSpPr>
        <p:spPr>
          <a:xfrm>
            <a:off x="4166400" y="1095325"/>
            <a:ext cx="811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900"/>
              <a:buNone/>
              <a:defRPr sz="3800"/>
            </a:lvl1pPr>
            <a:lvl2pPr lvl="1" algn="l">
              <a:lnSpc>
                <a:spcPct val="100000"/>
              </a:lnSpc>
              <a:spcBef>
                <a:spcPts val="0"/>
              </a:spcBef>
              <a:spcAft>
                <a:spcPts val="0"/>
              </a:spcAft>
              <a:buSzPts val="3900"/>
              <a:buNone/>
              <a:defRPr sz="3900"/>
            </a:lvl2pPr>
            <a:lvl3pPr lvl="2" algn="l">
              <a:lnSpc>
                <a:spcPct val="100000"/>
              </a:lnSpc>
              <a:spcBef>
                <a:spcPts val="0"/>
              </a:spcBef>
              <a:spcAft>
                <a:spcPts val="0"/>
              </a:spcAft>
              <a:buSzPts val="3900"/>
              <a:buNone/>
              <a:defRPr sz="3900"/>
            </a:lvl3pPr>
            <a:lvl4pPr lvl="3" algn="l">
              <a:lnSpc>
                <a:spcPct val="100000"/>
              </a:lnSpc>
              <a:spcBef>
                <a:spcPts val="0"/>
              </a:spcBef>
              <a:spcAft>
                <a:spcPts val="0"/>
              </a:spcAft>
              <a:buSzPts val="3900"/>
              <a:buNone/>
              <a:defRPr sz="3900"/>
            </a:lvl4pPr>
            <a:lvl5pPr lvl="4" algn="l">
              <a:lnSpc>
                <a:spcPct val="100000"/>
              </a:lnSpc>
              <a:spcBef>
                <a:spcPts val="0"/>
              </a:spcBef>
              <a:spcAft>
                <a:spcPts val="0"/>
              </a:spcAft>
              <a:buSzPts val="3900"/>
              <a:buNone/>
              <a:defRPr sz="3900"/>
            </a:lvl5pPr>
            <a:lvl6pPr lvl="5" algn="l">
              <a:lnSpc>
                <a:spcPct val="100000"/>
              </a:lnSpc>
              <a:spcBef>
                <a:spcPts val="0"/>
              </a:spcBef>
              <a:spcAft>
                <a:spcPts val="0"/>
              </a:spcAft>
              <a:buSzPts val="3900"/>
              <a:buNone/>
              <a:defRPr sz="3900"/>
            </a:lvl6pPr>
            <a:lvl7pPr lvl="6" algn="l">
              <a:lnSpc>
                <a:spcPct val="100000"/>
              </a:lnSpc>
              <a:spcBef>
                <a:spcPts val="0"/>
              </a:spcBef>
              <a:spcAft>
                <a:spcPts val="0"/>
              </a:spcAft>
              <a:buSzPts val="3900"/>
              <a:buNone/>
              <a:defRPr sz="3900"/>
            </a:lvl7pPr>
            <a:lvl8pPr lvl="7" algn="l">
              <a:lnSpc>
                <a:spcPct val="100000"/>
              </a:lnSpc>
              <a:spcBef>
                <a:spcPts val="0"/>
              </a:spcBef>
              <a:spcAft>
                <a:spcPts val="0"/>
              </a:spcAft>
              <a:buSzPts val="3900"/>
              <a:buNone/>
              <a:defRPr sz="3900"/>
            </a:lvl8pPr>
            <a:lvl9pPr lvl="8" algn="l">
              <a:lnSpc>
                <a:spcPct val="100000"/>
              </a:lnSpc>
              <a:spcBef>
                <a:spcPts val="0"/>
              </a:spcBef>
              <a:spcAft>
                <a:spcPts val="0"/>
              </a:spcAft>
              <a:buSzPts val="3900"/>
              <a:buNone/>
              <a:defRPr sz="3900"/>
            </a:lvl9pPr>
          </a:lstStyle>
          <a:p/>
        </p:txBody>
      </p:sp>
      <p:sp>
        <p:nvSpPr>
          <p:cNvPr id="95" name="Google Shape;95;p31"/>
          <p:cNvSpPr txBox="1"/>
          <p:nvPr>
            <p:ph idx="5" type="subTitle"/>
          </p:nvPr>
        </p:nvSpPr>
        <p:spPr>
          <a:xfrm>
            <a:off x="3403800" y="2081208"/>
            <a:ext cx="233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1"/>
          <p:cNvSpPr txBox="1"/>
          <p:nvPr>
            <p:ph idx="6" type="title"/>
          </p:nvPr>
        </p:nvSpPr>
        <p:spPr>
          <a:xfrm>
            <a:off x="6087600" y="1677218"/>
            <a:ext cx="2336400" cy="405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7" name="Google Shape;97;p31"/>
          <p:cNvSpPr txBox="1"/>
          <p:nvPr>
            <p:ph idx="7" type="title"/>
          </p:nvPr>
        </p:nvSpPr>
        <p:spPr>
          <a:xfrm>
            <a:off x="6850200" y="1095325"/>
            <a:ext cx="811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900"/>
              <a:buNone/>
              <a:defRPr sz="3800"/>
            </a:lvl1pPr>
            <a:lvl2pPr lvl="1" algn="l">
              <a:lnSpc>
                <a:spcPct val="100000"/>
              </a:lnSpc>
              <a:spcBef>
                <a:spcPts val="0"/>
              </a:spcBef>
              <a:spcAft>
                <a:spcPts val="0"/>
              </a:spcAft>
              <a:buSzPts val="3900"/>
              <a:buNone/>
              <a:defRPr sz="3900"/>
            </a:lvl2pPr>
            <a:lvl3pPr lvl="2" algn="l">
              <a:lnSpc>
                <a:spcPct val="100000"/>
              </a:lnSpc>
              <a:spcBef>
                <a:spcPts val="0"/>
              </a:spcBef>
              <a:spcAft>
                <a:spcPts val="0"/>
              </a:spcAft>
              <a:buSzPts val="3900"/>
              <a:buNone/>
              <a:defRPr sz="3900"/>
            </a:lvl3pPr>
            <a:lvl4pPr lvl="3" algn="l">
              <a:lnSpc>
                <a:spcPct val="100000"/>
              </a:lnSpc>
              <a:spcBef>
                <a:spcPts val="0"/>
              </a:spcBef>
              <a:spcAft>
                <a:spcPts val="0"/>
              </a:spcAft>
              <a:buSzPts val="3900"/>
              <a:buNone/>
              <a:defRPr sz="3900"/>
            </a:lvl4pPr>
            <a:lvl5pPr lvl="4" algn="l">
              <a:lnSpc>
                <a:spcPct val="100000"/>
              </a:lnSpc>
              <a:spcBef>
                <a:spcPts val="0"/>
              </a:spcBef>
              <a:spcAft>
                <a:spcPts val="0"/>
              </a:spcAft>
              <a:buSzPts val="3900"/>
              <a:buNone/>
              <a:defRPr sz="3900"/>
            </a:lvl5pPr>
            <a:lvl6pPr lvl="5" algn="l">
              <a:lnSpc>
                <a:spcPct val="100000"/>
              </a:lnSpc>
              <a:spcBef>
                <a:spcPts val="0"/>
              </a:spcBef>
              <a:spcAft>
                <a:spcPts val="0"/>
              </a:spcAft>
              <a:buSzPts val="3900"/>
              <a:buNone/>
              <a:defRPr sz="3900"/>
            </a:lvl6pPr>
            <a:lvl7pPr lvl="6" algn="l">
              <a:lnSpc>
                <a:spcPct val="100000"/>
              </a:lnSpc>
              <a:spcBef>
                <a:spcPts val="0"/>
              </a:spcBef>
              <a:spcAft>
                <a:spcPts val="0"/>
              </a:spcAft>
              <a:buSzPts val="3900"/>
              <a:buNone/>
              <a:defRPr sz="3900"/>
            </a:lvl7pPr>
            <a:lvl8pPr lvl="7" algn="l">
              <a:lnSpc>
                <a:spcPct val="100000"/>
              </a:lnSpc>
              <a:spcBef>
                <a:spcPts val="0"/>
              </a:spcBef>
              <a:spcAft>
                <a:spcPts val="0"/>
              </a:spcAft>
              <a:buSzPts val="3900"/>
              <a:buNone/>
              <a:defRPr sz="3900"/>
            </a:lvl8pPr>
            <a:lvl9pPr lvl="8" algn="l">
              <a:lnSpc>
                <a:spcPct val="100000"/>
              </a:lnSpc>
              <a:spcBef>
                <a:spcPts val="0"/>
              </a:spcBef>
              <a:spcAft>
                <a:spcPts val="0"/>
              </a:spcAft>
              <a:buSzPts val="3900"/>
              <a:buNone/>
              <a:defRPr sz="3900"/>
            </a:lvl9pPr>
          </a:lstStyle>
          <a:p/>
        </p:txBody>
      </p:sp>
      <p:sp>
        <p:nvSpPr>
          <p:cNvPr id="98" name="Google Shape;98;p31"/>
          <p:cNvSpPr txBox="1"/>
          <p:nvPr>
            <p:ph idx="8" type="subTitle"/>
          </p:nvPr>
        </p:nvSpPr>
        <p:spPr>
          <a:xfrm>
            <a:off x="6087600" y="2081208"/>
            <a:ext cx="233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1"/>
          <p:cNvSpPr txBox="1"/>
          <p:nvPr>
            <p:ph idx="9" type="title"/>
          </p:nvPr>
        </p:nvSpPr>
        <p:spPr>
          <a:xfrm>
            <a:off x="720000" y="3313579"/>
            <a:ext cx="2336400" cy="405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0" name="Google Shape;100;p31"/>
          <p:cNvSpPr txBox="1"/>
          <p:nvPr>
            <p:ph idx="13" type="title"/>
          </p:nvPr>
        </p:nvSpPr>
        <p:spPr>
          <a:xfrm>
            <a:off x="1482600" y="2714087"/>
            <a:ext cx="811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900"/>
              <a:buNone/>
              <a:defRPr sz="3800"/>
            </a:lvl1pPr>
            <a:lvl2pPr lvl="1" algn="l">
              <a:lnSpc>
                <a:spcPct val="100000"/>
              </a:lnSpc>
              <a:spcBef>
                <a:spcPts val="0"/>
              </a:spcBef>
              <a:spcAft>
                <a:spcPts val="0"/>
              </a:spcAft>
              <a:buSzPts val="3900"/>
              <a:buNone/>
              <a:defRPr sz="3900"/>
            </a:lvl2pPr>
            <a:lvl3pPr lvl="2" algn="l">
              <a:lnSpc>
                <a:spcPct val="100000"/>
              </a:lnSpc>
              <a:spcBef>
                <a:spcPts val="0"/>
              </a:spcBef>
              <a:spcAft>
                <a:spcPts val="0"/>
              </a:spcAft>
              <a:buSzPts val="3900"/>
              <a:buNone/>
              <a:defRPr sz="3900"/>
            </a:lvl3pPr>
            <a:lvl4pPr lvl="3" algn="l">
              <a:lnSpc>
                <a:spcPct val="100000"/>
              </a:lnSpc>
              <a:spcBef>
                <a:spcPts val="0"/>
              </a:spcBef>
              <a:spcAft>
                <a:spcPts val="0"/>
              </a:spcAft>
              <a:buSzPts val="3900"/>
              <a:buNone/>
              <a:defRPr sz="3900"/>
            </a:lvl4pPr>
            <a:lvl5pPr lvl="4" algn="l">
              <a:lnSpc>
                <a:spcPct val="100000"/>
              </a:lnSpc>
              <a:spcBef>
                <a:spcPts val="0"/>
              </a:spcBef>
              <a:spcAft>
                <a:spcPts val="0"/>
              </a:spcAft>
              <a:buSzPts val="3900"/>
              <a:buNone/>
              <a:defRPr sz="3900"/>
            </a:lvl5pPr>
            <a:lvl6pPr lvl="5" algn="l">
              <a:lnSpc>
                <a:spcPct val="100000"/>
              </a:lnSpc>
              <a:spcBef>
                <a:spcPts val="0"/>
              </a:spcBef>
              <a:spcAft>
                <a:spcPts val="0"/>
              </a:spcAft>
              <a:buSzPts val="3900"/>
              <a:buNone/>
              <a:defRPr sz="3900"/>
            </a:lvl6pPr>
            <a:lvl7pPr lvl="6" algn="l">
              <a:lnSpc>
                <a:spcPct val="100000"/>
              </a:lnSpc>
              <a:spcBef>
                <a:spcPts val="0"/>
              </a:spcBef>
              <a:spcAft>
                <a:spcPts val="0"/>
              </a:spcAft>
              <a:buSzPts val="3900"/>
              <a:buNone/>
              <a:defRPr sz="3900"/>
            </a:lvl7pPr>
            <a:lvl8pPr lvl="7" algn="l">
              <a:lnSpc>
                <a:spcPct val="100000"/>
              </a:lnSpc>
              <a:spcBef>
                <a:spcPts val="0"/>
              </a:spcBef>
              <a:spcAft>
                <a:spcPts val="0"/>
              </a:spcAft>
              <a:buSzPts val="3900"/>
              <a:buNone/>
              <a:defRPr sz="3900"/>
            </a:lvl8pPr>
            <a:lvl9pPr lvl="8" algn="l">
              <a:lnSpc>
                <a:spcPct val="100000"/>
              </a:lnSpc>
              <a:spcBef>
                <a:spcPts val="0"/>
              </a:spcBef>
              <a:spcAft>
                <a:spcPts val="0"/>
              </a:spcAft>
              <a:buSzPts val="3900"/>
              <a:buNone/>
              <a:defRPr sz="3900"/>
            </a:lvl9pPr>
          </a:lstStyle>
          <a:p/>
        </p:txBody>
      </p:sp>
      <p:sp>
        <p:nvSpPr>
          <p:cNvPr id="101" name="Google Shape;101;p31"/>
          <p:cNvSpPr txBox="1"/>
          <p:nvPr>
            <p:ph idx="14" type="subTitle"/>
          </p:nvPr>
        </p:nvSpPr>
        <p:spPr>
          <a:xfrm>
            <a:off x="720000" y="3705863"/>
            <a:ext cx="233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1"/>
          <p:cNvSpPr txBox="1"/>
          <p:nvPr>
            <p:ph idx="15" type="title"/>
          </p:nvPr>
        </p:nvSpPr>
        <p:spPr>
          <a:xfrm>
            <a:off x="3403800" y="3313579"/>
            <a:ext cx="2336400" cy="405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3" name="Google Shape;103;p31"/>
          <p:cNvSpPr txBox="1"/>
          <p:nvPr>
            <p:ph idx="16" type="title"/>
          </p:nvPr>
        </p:nvSpPr>
        <p:spPr>
          <a:xfrm>
            <a:off x="4166400" y="2714087"/>
            <a:ext cx="811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900"/>
              <a:buNone/>
              <a:defRPr sz="3800"/>
            </a:lvl1pPr>
            <a:lvl2pPr lvl="1" algn="l">
              <a:lnSpc>
                <a:spcPct val="100000"/>
              </a:lnSpc>
              <a:spcBef>
                <a:spcPts val="0"/>
              </a:spcBef>
              <a:spcAft>
                <a:spcPts val="0"/>
              </a:spcAft>
              <a:buSzPts val="3900"/>
              <a:buNone/>
              <a:defRPr sz="3900"/>
            </a:lvl2pPr>
            <a:lvl3pPr lvl="2" algn="l">
              <a:lnSpc>
                <a:spcPct val="100000"/>
              </a:lnSpc>
              <a:spcBef>
                <a:spcPts val="0"/>
              </a:spcBef>
              <a:spcAft>
                <a:spcPts val="0"/>
              </a:spcAft>
              <a:buSzPts val="3900"/>
              <a:buNone/>
              <a:defRPr sz="3900"/>
            </a:lvl3pPr>
            <a:lvl4pPr lvl="3" algn="l">
              <a:lnSpc>
                <a:spcPct val="100000"/>
              </a:lnSpc>
              <a:spcBef>
                <a:spcPts val="0"/>
              </a:spcBef>
              <a:spcAft>
                <a:spcPts val="0"/>
              </a:spcAft>
              <a:buSzPts val="3900"/>
              <a:buNone/>
              <a:defRPr sz="3900"/>
            </a:lvl4pPr>
            <a:lvl5pPr lvl="4" algn="l">
              <a:lnSpc>
                <a:spcPct val="100000"/>
              </a:lnSpc>
              <a:spcBef>
                <a:spcPts val="0"/>
              </a:spcBef>
              <a:spcAft>
                <a:spcPts val="0"/>
              </a:spcAft>
              <a:buSzPts val="3900"/>
              <a:buNone/>
              <a:defRPr sz="3900"/>
            </a:lvl5pPr>
            <a:lvl6pPr lvl="5" algn="l">
              <a:lnSpc>
                <a:spcPct val="100000"/>
              </a:lnSpc>
              <a:spcBef>
                <a:spcPts val="0"/>
              </a:spcBef>
              <a:spcAft>
                <a:spcPts val="0"/>
              </a:spcAft>
              <a:buSzPts val="3900"/>
              <a:buNone/>
              <a:defRPr sz="3900"/>
            </a:lvl6pPr>
            <a:lvl7pPr lvl="6" algn="l">
              <a:lnSpc>
                <a:spcPct val="100000"/>
              </a:lnSpc>
              <a:spcBef>
                <a:spcPts val="0"/>
              </a:spcBef>
              <a:spcAft>
                <a:spcPts val="0"/>
              </a:spcAft>
              <a:buSzPts val="3900"/>
              <a:buNone/>
              <a:defRPr sz="3900"/>
            </a:lvl7pPr>
            <a:lvl8pPr lvl="7" algn="l">
              <a:lnSpc>
                <a:spcPct val="100000"/>
              </a:lnSpc>
              <a:spcBef>
                <a:spcPts val="0"/>
              </a:spcBef>
              <a:spcAft>
                <a:spcPts val="0"/>
              </a:spcAft>
              <a:buSzPts val="3900"/>
              <a:buNone/>
              <a:defRPr sz="3900"/>
            </a:lvl8pPr>
            <a:lvl9pPr lvl="8" algn="l">
              <a:lnSpc>
                <a:spcPct val="100000"/>
              </a:lnSpc>
              <a:spcBef>
                <a:spcPts val="0"/>
              </a:spcBef>
              <a:spcAft>
                <a:spcPts val="0"/>
              </a:spcAft>
              <a:buSzPts val="3900"/>
              <a:buNone/>
              <a:defRPr sz="3900"/>
            </a:lvl9pPr>
          </a:lstStyle>
          <a:p/>
        </p:txBody>
      </p:sp>
      <p:sp>
        <p:nvSpPr>
          <p:cNvPr id="104" name="Google Shape;104;p31"/>
          <p:cNvSpPr txBox="1"/>
          <p:nvPr>
            <p:ph idx="17" type="subTitle"/>
          </p:nvPr>
        </p:nvSpPr>
        <p:spPr>
          <a:xfrm>
            <a:off x="3403800" y="3705863"/>
            <a:ext cx="233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1"/>
          <p:cNvSpPr txBox="1"/>
          <p:nvPr>
            <p:ph idx="18" type="title"/>
          </p:nvPr>
        </p:nvSpPr>
        <p:spPr>
          <a:xfrm>
            <a:off x="6087600" y="3313579"/>
            <a:ext cx="2336400" cy="405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6" name="Google Shape;106;p31"/>
          <p:cNvSpPr txBox="1"/>
          <p:nvPr>
            <p:ph idx="19" type="title"/>
          </p:nvPr>
        </p:nvSpPr>
        <p:spPr>
          <a:xfrm>
            <a:off x="6850200" y="2714087"/>
            <a:ext cx="811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900"/>
              <a:buNone/>
              <a:defRPr sz="3800"/>
            </a:lvl1pPr>
            <a:lvl2pPr lvl="1" algn="l">
              <a:lnSpc>
                <a:spcPct val="100000"/>
              </a:lnSpc>
              <a:spcBef>
                <a:spcPts val="0"/>
              </a:spcBef>
              <a:spcAft>
                <a:spcPts val="0"/>
              </a:spcAft>
              <a:buSzPts val="3900"/>
              <a:buNone/>
              <a:defRPr sz="3900"/>
            </a:lvl2pPr>
            <a:lvl3pPr lvl="2" algn="l">
              <a:lnSpc>
                <a:spcPct val="100000"/>
              </a:lnSpc>
              <a:spcBef>
                <a:spcPts val="0"/>
              </a:spcBef>
              <a:spcAft>
                <a:spcPts val="0"/>
              </a:spcAft>
              <a:buSzPts val="3900"/>
              <a:buNone/>
              <a:defRPr sz="3900"/>
            </a:lvl3pPr>
            <a:lvl4pPr lvl="3" algn="l">
              <a:lnSpc>
                <a:spcPct val="100000"/>
              </a:lnSpc>
              <a:spcBef>
                <a:spcPts val="0"/>
              </a:spcBef>
              <a:spcAft>
                <a:spcPts val="0"/>
              </a:spcAft>
              <a:buSzPts val="3900"/>
              <a:buNone/>
              <a:defRPr sz="3900"/>
            </a:lvl4pPr>
            <a:lvl5pPr lvl="4" algn="l">
              <a:lnSpc>
                <a:spcPct val="100000"/>
              </a:lnSpc>
              <a:spcBef>
                <a:spcPts val="0"/>
              </a:spcBef>
              <a:spcAft>
                <a:spcPts val="0"/>
              </a:spcAft>
              <a:buSzPts val="3900"/>
              <a:buNone/>
              <a:defRPr sz="3900"/>
            </a:lvl5pPr>
            <a:lvl6pPr lvl="5" algn="l">
              <a:lnSpc>
                <a:spcPct val="100000"/>
              </a:lnSpc>
              <a:spcBef>
                <a:spcPts val="0"/>
              </a:spcBef>
              <a:spcAft>
                <a:spcPts val="0"/>
              </a:spcAft>
              <a:buSzPts val="3900"/>
              <a:buNone/>
              <a:defRPr sz="3900"/>
            </a:lvl6pPr>
            <a:lvl7pPr lvl="6" algn="l">
              <a:lnSpc>
                <a:spcPct val="100000"/>
              </a:lnSpc>
              <a:spcBef>
                <a:spcPts val="0"/>
              </a:spcBef>
              <a:spcAft>
                <a:spcPts val="0"/>
              </a:spcAft>
              <a:buSzPts val="3900"/>
              <a:buNone/>
              <a:defRPr sz="3900"/>
            </a:lvl7pPr>
            <a:lvl8pPr lvl="7" algn="l">
              <a:lnSpc>
                <a:spcPct val="100000"/>
              </a:lnSpc>
              <a:spcBef>
                <a:spcPts val="0"/>
              </a:spcBef>
              <a:spcAft>
                <a:spcPts val="0"/>
              </a:spcAft>
              <a:buSzPts val="3900"/>
              <a:buNone/>
              <a:defRPr sz="3900"/>
            </a:lvl8pPr>
            <a:lvl9pPr lvl="8" algn="l">
              <a:lnSpc>
                <a:spcPct val="100000"/>
              </a:lnSpc>
              <a:spcBef>
                <a:spcPts val="0"/>
              </a:spcBef>
              <a:spcAft>
                <a:spcPts val="0"/>
              </a:spcAft>
              <a:buSzPts val="3900"/>
              <a:buNone/>
              <a:defRPr sz="3900"/>
            </a:lvl9pPr>
          </a:lstStyle>
          <a:p/>
        </p:txBody>
      </p:sp>
      <p:sp>
        <p:nvSpPr>
          <p:cNvPr id="107" name="Google Shape;107;p31"/>
          <p:cNvSpPr txBox="1"/>
          <p:nvPr>
            <p:ph idx="20" type="subTitle"/>
          </p:nvPr>
        </p:nvSpPr>
        <p:spPr>
          <a:xfrm>
            <a:off x="6087600" y="3705863"/>
            <a:ext cx="233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1"/>
          <p:cNvSpPr txBox="1"/>
          <p:nvPr>
            <p:ph idx="21" type="title"/>
          </p:nvPr>
        </p:nvSpPr>
        <p:spPr>
          <a:xfrm>
            <a:off x="2332400" y="445025"/>
            <a:ext cx="44793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109" name="Google Shape;109;p31"/>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10" name="Google Shape;110;p31"/>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11" name="Google Shape;111;p3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12" name="Google Shape;112;p3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13" name="Shape 113"/>
        <p:cNvGrpSpPr/>
        <p:nvPr/>
      </p:nvGrpSpPr>
      <p:grpSpPr>
        <a:xfrm>
          <a:off x="0" y="0"/>
          <a:ext cx="0" cy="0"/>
          <a:chOff x="0" y="0"/>
          <a:chExt cx="0" cy="0"/>
        </a:xfrm>
      </p:grpSpPr>
      <p:sp>
        <p:nvSpPr>
          <p:cNvPr id="114" name="Google Shape;114;p32"/>
          <p:cNvSpPr txBox="1"/>
          <p:nvPr>
            <p:ph type="title"/>
          </p:nvPr>
        </p:nvSpPr>
        <p:spPr>
          <a:xfrm>
            <a:off x="2410500" y="2808253"/>
            <a:ext cx="4323000" cy="49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800"/>
              <a:buNone/>
              <a:defRPr/>
            </a:lvl1pPr>
            <a:lvl2pPr lvl="1"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2pPr>
            <a:lvl3pPr lvl="2"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3pPr>
            <a:lvl4pPr lvl="3"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4pPr>
            <a:lvl5pPr lvl="4"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5pPr>
            <a:lvl6pPr lvl="5"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6pPr>
            <a:lvl7pPr lvl="6"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7pPr>
            <a:lvl8pPr lvl="7"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8pPr>
            <a:lvl9pPr lvl="8"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15" name="Google Shape;115;p32"/>
          <p:cNvSpPr txBox="1"/>
          <p:nvPr>
            <p:ph idx="1" type="subTitle"/>
          </p:nvPr>
        </p:nvSpPr>
        <p:spPr>
          <a:xfrm>
            <a:off x="1842900" y="1661963"/>
            <a:ext cx="5458200" cy="99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20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116" name="Google Shape;116;p32"/>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17" name="Google Shape;117;p32"/>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2">
    <p:spTree>
      <p:nvGrpSpPr>
        <p:cNvPr id="118" name="Shape 118"/>
        <p:cNvGrpSpPr/>
        <p:nvPr/>
      </p:nvGrpSpPr>
      <p:grpSpPr>
        <a:xfrm>
          <a:off x="0" y="0"/>
          <a:ext cx="0" cy="0"/>
          <a:chOff x="0" y="0"/>
          <a:chExt cx="0" cy="0"/>
        </a:xfrm>
      </p:grpSpPr>
      <p:sp>
        <p:nvSpPr>
          <p:cNvPr id="119" name="Google Shape;119;p33"/>
          <p:cNvSpPr txBox="1"/>
          <p:nvPr>
            <p:ph type="title"/>
          </p:nvPr>
        </p:nvSpPr>
        <p:spPr>
          <a:xfrm>
            <a:off x="699900" y="2821263"/>
            <a:ext cx="4323000" cy="49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800"/>
              <a:buNone/>
              <a:defRPr/>
            </a:lvl1pPr>
            <a:lvl2pPr lvl="1"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2pPr>
            <a:lvl3pPr lvl="2"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3pPr>
            <a:lvl4pPr lvl="3"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4pPr>
            <a:lvl5pPr lvl="4"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5pPr>
            <a:lvl6pPr lvl="5"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6pPr>
            <a:lvl7pPr lvl="6"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7pPr>
            <a:lvl8pPr lvl="7"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8pPr>
            <a:lvl9pPr lvl="8" algn="ctr">
              <a:lnSpc>
                <a:spcPct val="100000"/>
              </a:lnSpc>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20" name="Google Shape;120;p33"/>
          <p:cNvSpPr txBox="1"/>
          <p:nvPr>
            <p:ph idx="1" type="subTitle"/>
          </p:nvPr>
        </p:nvSpPr>
        <p:spPr>
          <a:xfrm>
            <a:off x="699900" y="1675902"/>
            <a:ext cx="5458200" cy="99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0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121" name="Google Shape;121;p33"/>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22" name="Google Shape;122;p33"/>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23" name="Google Shape;123;p3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24" name="Google Shape;124;p3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125" name="Shape 125"/>
        <p:cNvGrpSpPr/>
        <p:nvPr/>
      </p:nvGrpSpPr>
      <p:grpSpPr>
        <a:xfrm>
          <a:off x="0" y="0"/>
          <a:ext cx="0" cy="0"/>
          <a:chOff x="0" y="0"/>
          <a:chExt cx="0" cy="0"/>
        </a:xfrm>
      </p:grpSpPr>
      <p:sp>
        <p:nvSpPr>
          <p:cNvPr id="126" name="Google Shape;126;p34"/>
          <p:cNvSpPr txBox="1"/>
          <p:nvPr>
            <p:ph idx="1" type="subTitle"/>
          </p:nvPr>
        </p:nvSpPr>
        <p:spPr>
          <a:xfrm>
            <a:off x="2648400" y="1682000"/>
            <a:ext cx="3847200" cy="237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1400"/>
              <a:buChar char="●"/>
              <a:defRPr sz="1400"/>
            </a:lvl1pPr>
            <a:lvl2pPr lvl="1" algn="ctr">
              <a:lnSpc>
                <a:spcPct val="115000"/>
              </a:lnSpc>
              <a:spcBef>
                <a:spcPts val="0"/>
              </a:spcBef>
              <a:spcAft>
                <a:spcPts val="0"/>
              </a:spcAft>
              <a:buClr>
                <a:schemeClr val="dk1"/>
              </a:buClr>
              <a:buSzPts val="1400"/>
              <a:buChar char="○"/>
              <a:defRPr/>
            </a:lvl2pPr>
            <a:lvl3pPr lvl="2" algn="ctr">
              <a:lnSpc>
                <a:spcPct val="115000"/>
              </a:lnSpc>
              <a:spcBef>
                <a:spcPts val="0"/>
              </a:spcBef>
              <a:spcAft>
                <a:spcPts val="0"/>
              </a:spcAft>
              <a:buClr>
                <a:schemeClr val="dk1"/>
              </a:buClr>
              <a:buSzPts val="1400"/>
              <a:buChar char="■"/>
              <a:defRPr/>
            </a:lvl3pPr>
            <a:lvl4pPr lvl="3" algn="ctr">
              <a:lnSpc>
                <a:spcPct val="115000"/>
              </a:lnSpc>
              <a:spcBef>
                <a:spcPts val="0"/>
              </a:spcBef>
              <a:spcAft>
                <a:spcPts val="0"/>
              </a:spcAft>
              <a:buClr>
                <a:schemeClr val="dk1"/>
              </a:buClr>
              <a:buSzPts val="1400"/>
              <a:buChar char="●"/>
              <a:defRPr/>
            </a:lvl4pPr>
            <a:lvl5pPr lvl="4" algn="ctr">
              <a:lnSpc>
                <a:spcPct val="115000"/>
              </a:lnSpc>
              <a:spcBef>
                <a:spcPts val="0"/>
              </a:spcBef>
              <a:spcAft>
                <a:spcPts val="0"/>
              </a:spcAft>
              <a:buClr>
                <a:schemeClr val="dk1"/>
              </a:buClr>
              <a:buSzPts val="1400"/>
              <a:buChar char="○"/>
              <a:defRPr/>
            </a:lvl5pPr>
            <a:lvl6pPr lvl="5" algn="ctr">
              <a:lnSpc>
                <a:spcPct val="115000"/>
              </a:lnSpc>
              <a:spcBef>
                <a:spcPts val="0"/>
              </a:spcBef>
              <a:spcAft>
                <a:spcPts val="0"/>
              </a:spcAft>
              <a:buClr>
                <a:schemeClr val="dk1"/>
              </a:buClr>
              <a:buSzPts val="1400"/>
              <a:buChar char="■"/>
              <a:defRPr/>
            </a:lvl6pPr>
            <a:lvl7pPr lvl="6" algn="ctr">
              <a:lnSpc>
                <a:spcPct val="115000"/>
              </a:lnSpc>
              <a:spcBef>
                <a:spcPts val="0"/>
              </a:spcBef>
              <a:spcAft>
                <a:spcPts val="0"/>
              </a:spcAft>
              <a:buClr>
                <a:schemeClr val="dk1"/>
              </a:buClr>
              <a:buSzPts val="1400"/>
              <a:buChar char="●"/>
              <a:defRPr/>
            </a:lvl7pPr>
            <a:lvl8pPr lvl="7" algn="ctr">
              <a:lnSpc>
                <a:spcPct val="115000"/>
              </a:lnSpc>
              <a:spcBef>
                <a:spcPts val="0"/>
              </a:spcBef>
              <a:spcAft>
                <a:spcPts val="0"/>
              </a:spcAft>
              <a:buClr>
                <a:schemeClr val="dk1"/>
              </a:buClr>
              <a:buSzPts val="1400"/>
              <a:buChar char="○"/>
              <a:defRPr/>
            </a:lvl8pPr>
            <a:lvl9pPr lvl="8" algn="ctr">
              <a:lnSpc>
                <a:spcPct val="115000"/>
              </a:lnSpc>
              <a:spcBef>
                <a:spcPts val="0"/>
              </a:spcBef>
              <a:spcAft>
                <a:spcPts val="0"/>
              </a:spcAft>
              <a:buClr>
                <a:schemeClr val="dk1"/>
              </a:buClr>
              <a:buSzPts val="1400"/>
              <a:buChar char="■"/>
              <a:defRPr/>
            </a:lvl9pPr>
          </a:lstStyle>
          <a:p/>
        </p:txBody>
      </p:sp>
      <p:sp>
        <p:nvSpPr>
          <p:cNvPr id="127" name="Google Shape;127;p34"/>
          <p:cNvSpPr txBox="1"/>
          <p:nvPr>
            <p:ph type="title"/>
          </p:nvPr>
        </p:nvSpPr>
        <p:spPr>
          <a:xfrm>
            <a:off x="1732050" y="445025"/>
            <a:ext cx="5679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cxnSp>
        <p:nvCxnSpPr>
          <p:cNvPr id="128" name="Google Shape;128;p3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29" name="Google Shape;129;p3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30" name="Google Shape;130;p3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31" name="Google Shape;131;p3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132" name="Shape 132"/>
        <p:cNvGrpSpPr/>
        <p:nvPr/>
      </p:nvGrpSpPr>
      <p:grpSpPr>
        <a:xfrm>
          <a:off x="0" y="0"/>
          <a:ext cx="0" cy="0"/>
          <a:chOff x="0" y="0"/>
          <a:chExt cx="0" cy="0"/>
        </a:xfrm>
      </p:grpSpPr>
      <p:sp>
        <p:nvSpPr>
          <p:cNvPr id="133" name="Google Shape;133;p35"/>
          <p:cNvSpPr txBox="1"/>
          <p:nvPr>
            <p:ph type="title"/>
          </p:nvPr>
        </p:nvSpPr>
        <p:spPr>
          <a:xfrm>
            <a:off x="1994850" y="1482825"/>
            <a:ext cx="5154300" cy="1291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9000"/>
              <a:buNone/>
              <a:defRPr sz="9000"/>
            </a:lvl1pPr>
            <a:lvl2pPr lvl="1" algn="ctr">
              <a:lnSpc>
                <a:spcPct val="100000"/>
              </a:lnSpc>
              <a:spcBef>
                <a:spcPts val="0"/>
              </a:spcBef>
              <a:spcAft>
                <a:spcPts val="0"/>
              </a:spcAft>
              <a:buSzPts val="9000"/>
              <a:buNone/>
              <a:defRPr sz="9000"/>
            </a:lvl2pPr>
            <a:lvl3pPr lvl="2" algn="ctr">
              <a:lnSpc>
                <a:spcPct val="100000"/>
              </a:lnSpc>
              <a:spcBef>
                <a:spcPts val="0"/>
              </a:spcBef>
              <a:spcAft>
                <a:spcPts val="0"/>
              </a:spcAft>
              <a:buSzPts val="9000"/>
              <a:buNone/>
              <a:defRPr sz="9000"/>
            </a:lvl3pPr>
            <a:lvl4pPr lvl="3" algn="ctr">
              <a:lnSpc>
                <a:spcPct val="100000"/>
              </a:lnSpc>
              <a:spcBef>
                <a:spcPts val="0"/>
              </a:spcBef>
              <a:spcAft>
                <a:spcPts val="0"/>
              </a:spcAft>
              <a:buSzPts val="9000"/>
              <a:buNone/>
              <a:defRPr sz="9000"/>
            </a:lvl4pPr>
            <a:lvl5pPr lvl="4" algn="ctr">
              <a:lnSpc>
                <a:spcPct val="100000"/>
              </a:lnSpc>
              <a:spcBef>
                <a:spcPts val="0"/>
              </a:spcBef>
              <a:spcAft>
                <a:spcPts val="0"/>
              </a:spcAft>
              <a:buSzPts val="9000"/>
              <a:buNone/>
              <a:defRPr sz="9000"/>
            </a:lvl5pPr>
            <a:lvl6pPr lvl="5" algn="ctr">
              <a:lnSpc>
                <a:spcPct val="100000"/>
              </a:lnSpc>
              <a:spcBef>
                <a:spcPts val="0"/>
              </a:spcBef>
              <a:spcAft>
                <a:spcPts val="0"/>
              </a:spcAft>
              <a:buSzPts val="9000"/>
              <a:buNone/>
              <a:defRPr sz="9000"/>
            </a:lvl6pPr>
            <a:lvl7pPr lvl="6" algn="ctr">
              <a:lnSpc>
                <a:spcPct val="100000"/>
              </a:lnSpc>
              <a:spcBef>
                <a:spcPts val="0"/>
              </a:spcBef>
              <a:spcAft>
                <a:spcPts val="0"/>
              </a:spcAft>
              <a:buSzPts val="9000"/>
              <a:buNone/>
              <a:defRPr sz="9000"/>
            </a:lvl7pPr>
            <a:lvl8pPr lvl="7" algn="ctr">
              <a:lnSpc>
                <a:spcPct val="100000"/>
              </a:lnSpc>
              <a:spcBef>
                <a:spcPts val="0"/>
              </a:spcBef>
              <a:spcAft>
                <a:spcPts val="0"/>
              </a:spcAft>
              <a:buSzPts val="9000"/>
              <a:buNone/>
              <a:defRPr sz="9000"/>
            </a:lvl8pPr>
            <a:lvl9pPr lvl="8" algn="ctr">
              <a:lnSpc>
                <a:spcPct val="100000"/>
              </a:lnSpc>
              <a:spcBef>
                <a:spcPts val="0"/>
              </a:spcBef>
              <a:spcAft>
                <a:spcPts val="0"/>
              </a:spcAft>
              <a:buSzPts val="9000"/>
              <a:buNone/>
              <a:defRPr sz="9000"/>
            </a:lvl9pPr>
          </a:lstStyle>
          <a:p/>
        </p:txBody>
      </p:sp>
      <p:sp>
        <p:nvSpPr>
          <p:cNvPr id="134" name="Google Shape;134;p35"/>
          <p:cNvSpPr txBox="1"/>
          <p:nvPr>
            <p:ph idx="1" type="subTitle"/>
          </p:nvPr>
        </p:nvSpPr>
        <p:spPr>
          <a:xfrm>
            <a:off x="2299500" y="2972150"/>
            <a:ext cx="4545000" cy="554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cxnSp>
        <p:nvCxnSpPr>
          <p:cNvPr id="135" name="Google Shape;135;p35"/>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36" name="Google Shape;136;p35"/>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137" name="Shape 137"/>
        <p:cNvGrpSpPr/>
        <p:nvPr/>
      </p:nvGrpSpPr>
      <p:grpSpPr>
        <a:xfrm>
          <a:off x="0" y="0"/>
          <a:ext cx="0" cy="0"/>
          <a:chOff x="0" y="0"/>
          <a:chExt cx="0" cy="0"/>
        </a:xfrm>
      </p:grpSpPr>
      <p:sp>
        <p:nvSpPr>
          <p:cNvPr id="138" name="Google Shape;138;p36"/>
          <p:cNvSpPr txBox="1"/>
          <p:nvPr>
            <p:ph type="title"/>
          </p:nvPr>
        </p:nvSpPr>
        <p:spPr>
          <a:xfrm>
            <a:off x="3742850" y="1549875"/>
            <a:ext cx="4545000" cy="12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9000"/>
              <a:buNone/>
              <a:defRPr sz="9000"/>
            </a:lvl1pPr>
            <a:lvl2pPr lvl="1" algn="l">
              <a:lnSpc>
                <a:spcPct val="100000"/>
              </a:lnSpc>
              <a:spcBef>
                <a:spcPts val="0"/>
              </a:spcBef>
              <a:spcAft>
                <a:spcPts val="0"/>
              </a:spcAft>
              <a:buSzPts val="9000"/>
              <a:buNone/>
              <a:defRPr sz="9000"/>
            </a:lvl2pPr>
            <a:lvl3pPr lvl="2" algn="l">
              <a:lnSpc>
                <a:spcPct val="100000"/>
              </a:lnSpc>
              <a:spcBef>
                <a:spcPts val="0"/>
              </a:spcBef>
              <a:spcAft>
                <a:spcPts val="0"/>
              </a:spcAft>
              <a:buSzPts val="9000"/>
              <a:buNone/>
              <a:defRPr sz="9000"/>
            </a:lvl3pPr>
            <a:lvl4pPr lvl="3" algn="l">
              <a:lnSpc>
                <a:spcPct val="100000"/>
              </a:lnSpc>
              <a:spcBef>
                <a:spcPts val="0"/>
              </a:spcBef>
              <a:spcAft>
                <a:spcPts val="0"/>
              </a:spcAft>
              <a:buSzPts val="9000"/>
              <a:buNone/>
              <a:defRPr sz="9000"/>
            </a:lvl4pPr>
            <a:lvl5pPr lvl="4" algn="l">
              <a:lnSpc>
                <a:spcPct val="100000"/>
              </a:lnSpc>
              <a:spcBef>
                <a:spcPts val="0"/>
              </a:spcBef>
              <a:spcAft>
                <a:spcPts val="0"/>
              </a:spcAft>
              <a:buSzPts val="9000"/>
              <a:buNone/>
              <a:defRPr sz="9000"/>
            </a:lvl5pPr>
            <a:lvl6pPr lvl="5" algn="l">
              <a:lnSpc>
                <a:spcPct val="100000"/>
              </a:lnSpc>
              <a:spcBef>
                <a:spcPts val="0"/>
              </a:spcBef>
              <a:spcAft>
                <a:spcPts val="0"/>
              </a:spcAft>
              <a:buSzPts val="9000"/>
              <a:buNone/>
              <a:defRPr sz="9000"/>
            </a:lvl6pPr>
            <a:lvl7pPr lvl="6" algn="l">
              <a:lnSpc>
                <a:spcPct val="100000"/>
              </a:lnSpc>
              <a:spcBef>
                <a:spcPts val="0"/>
              </a:spcBef>
              <a:spcAft>
                <a:spcPts val="0"/>
              </a:spcAft>
              <a:buSzPts val="9000"/>
              <a:buNone/>
              <a:defRPr sz="9000"/>
            </a:lvl7pPr>
            <a:lvl8pPr lvl="7" algn="l">
              <a:lnSpc>
                <a:spcPct val="100000"/>
              </a:lnSpc>
              <a:spcBef>
                <a:spcPts val="0"/>
              </a:spcBef>
              <a:spcAft>
                <a:spcPts val="0"/>
              </a:spcAft>
              <a:buSzPts val="9000"/>
              <a:buNone/>
              <a:defRPr sz="9000"/>
            </a:lvl8pPr>
            <a:lvl9pPr lvl="8" algn="l">
              <a:lnSpc>
                <a:spcPct val="100000"/>
              </a:lnSpc>
              <a:spcBef>
                <a:spcPts val="0"/>
              </a:spcBef>
              <a:spcAft>
                <a:spcPts val="0"/>
              </a:spcAft>
              <a:buSzPts val="9000"/>
              <a:buNone/>
              <a:defRPr sz="9000"/>
            </a:lvl9pPr>
          </a:lstStyle>
          <a:p/>
        </p:txBody>
      </p:sp>
      <p:sp>
        <p:nvSpPr>
          <p:cNvPr id="139" name="Google Shape;139;p36"/>
          <p:cNvSpPr txBox="1"/>
          <p:nvPr>
            <p:ph idx="1" type="subTitle"/>
          </p:nvPr>
        </p:nvSpPr>
        <p:spPr>
          <a:xfrm>
            <a:off x="3742850" y="3039213"/>
            <a:ext cx="4545000" cy="55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cxnSp>
        <p:nvCxnSpPr>
          <p:cNvPr id="140" name="Google Shape;140;p36"/>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41" name="Google Shape;141;p36"/>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42" name="Google Shape;142;p3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43" name="Google Shape;143;p3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44" name="Google Shape;144;p3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45" name="Google Shape;145;p3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146" name="Shape 146"/>
        <p:cNvGrpSpPr/>
        <p:nvPr/>
      </p:nvGrpSpPr>
      <p:grpSpPr>
        <a:xfrm>
          <a:off x="0" y="0"/>
          <a:ext cx="0" cy="0"/>
          <a:chOff x="0" y="0"/>
          <a:chExt cx="0" cy="0"/>
        </a:xfrm>
      </p:grpSpPr>
      <p:sp>
        <p:nvSpPr>
          <p:cNvPr id="147" name="Google Shape;147;p37"/>
          <p:cNvSpPr txBox="1"/>
          <p:nvPr>
            <p:ph type="title"/>
          </p:nvPr>
        </p:nvSpPr>
        <p:spPr>
          <a:xfrm>
            <a:off x="1677925" y="2511803"/>
            <a:ext cx="3714900" cy="805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accent4"/>
              </a:buClr>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8" name="Google Shape;148;p37"/>
          <p:cNvSpPr txBox="1"/>
          <p:nvPr>
            <p:ph idx="2" type="title"/>
          </p:nvPr>
        </p:nvSpPr>
        <p:spPr>
          <a:xfrm>
            <a:off x="3741925" y="1484693"/>
            <a:ext cx="1650900" cy="978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None/>
              <a:defRPr sz="7000">
                <a:solidFill>
                  <a:schemeClr val="accent1"/>
                </a:solidFill>
              </a:defRPr>
            </a:lvl1pPr>
            <a:lvl2pPr lvl="1" algn="ctr">
              <a:lnSpc>
                <a:spcPct val="100000"/>
              </a:lnSpc>
              <a:spcBef>
                <a:spcPts val="0"/>
              </a:spcBef>
              <a:spcAft>
                <a:spcPts val="0"/>
              </a:spcAft>
              <a:buSzPts val="6000"/>
              <a:buNone/>
              <a:defRPr b="1" sz="6000"/>
            </a:lvl2pPr>
            <a:lvl3pPr lvl="2" algn="ctr">
              <a:lnSpc>
                <a:spcPct val="100000"/>
              </a:lnSpc>
              <a:spcBef>
                <a:spcPts val="0"/>
              </a:spcBef>
              <a:spcAft>
                <a:spcPts val="0"/>
              </a:spcAft>
              <a:buSzPts val="6000"/>
              <a:buNone/>
              <a:defRPr b="1" sz="6000"/>
            </a:lvl3pPr>
            <a:lvl4pPr lvl="3" algn="ctr">
              <a:lnSpc>
                <a:spcPct val="100000"/>
              </a:lnSpc>
              <a:spcBef>
                <a:spcPts val="0"/>
              </a:spcBef>
              <a:spcAft>
                <a:spcPts val="0"/>
              </a:spcAft>
              <a:buSzPts val="6000"/>
              <a:buNone/>
              <a:defRPr b="1" sz="6000"/>
            </a:lvl4pPr>
            <a:lvl5pPr lvl="4" algn="ctr">
              <a:lnSpc>
                <a:spcPct val="100000"/>
              </a:lnSpc>
              <a:spcBef>
                <a:spcPts val="0"/>
              </a:spcBef>
              <a:spcAft>
                <a:spcPts val="0"/>
              </a:spcAft>
              <a:buSzPts val="6000"/>
              <a:buNone/>
              <a:defRPr b="1" sz="6000"/>
            </a:lvl5pPr>
            <a:lvl6pPr lvl="5" algn="ctr">
              <a:lnSpc>
                <a:spcPct val="100000"/>
              </a:lnSpc>
              <a:spcBef>
                <a:spcPts val="0"/>
              </a:spcBef>
              <a:spcAft>
                <a:spcPts val="0"/>
              </a:spcAft>
              <a:buSzPts val="6000"/>
              <a:buNone/>
              <a:defRPr b="1" sz="6000"/>
            </a:lvl6pPr>
            <a:lvl7pPr lvl="6" algn="ctr">
              <a:lnSpc>
                <a:spcPct val="100000"/>
              </a:lnSpc>
              <a:spcBef>
                <a:spcPts val="0"/>
              </a:spcBef>
              <a:spcAft>
                <a:spcPts val="0"/>
              </a:spcAft>
              <a:buSzPts val="6000"/>
              <a:buNone/>
              <a:defRPr b="1" sz="6000"/>
            </a:lvl7pPr>
            <a:lvl8pPr lvl="7" algn="ctr">
              <a:lnSpc>
                <a:spcPct val="100000"/>
              </a:lnSpc>
              <a:spcBef>
                <a:spcPts val="0"/>
              </a:spcBef>
              <a:spcAft>
                <a:spcPts val="0"/>
              </a:spcAft>
              <a:buSzPts val="6000"/>
              <a:buNone/>
              <a:defRPr b="1" sz="6000"/>
            </a:lvl8pPr>
            <a:lvl9pPr lvl="8" algn="ctr">
              <a:lnSpc>
                <a:spcPct val="100000"/>
              </a:lnSpc>
              <a:spcBef>
                <a:spcPts val="0"/>
              </a:spcBef>
              <a:spcAft>
                <a:spcPts val="0"/>
              </a:spcAft>
              <a:buSzPts val="6000"/>
              <a:buNone/>
              <a:defRPr b="1" sz="6000"/>
            </a:lvl9pPr>
          </a:lstStyle>
          <a:p/>
        </p:txBody>
      </p:sp>
      <p:sp>
        <p:nvSpPr>
          <p:cNvPr id="149" name="Google Shape;149;p37"/>
          <p:cNvSpPr txBox="1"/>
          <p:nvPr>
            <p:ph idx="1" type="subTitle"/>
          </p:nvPr>
        </p:nvSpPr>
        <p:spPr>
          <a:xfrm>
            <a:off x="831625" y="3244000"/>
            <a:ext cx="4561200" cy="393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150" name="Google Shape;150;p37"/>
          <p:cNvCxnSpPr/>
          <p:nvPr/>
        </p:nvCxnSpPr>
        <p:spPr>
          <a:xfrm rot="10800000">
            <a:off x="-30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51" name="Google Shape;151;p37"/>
          <p:cNvCxnSpPr/>
          <p:nvPr/>
        </p:nvCxnSpPr>
        <p:spPr>
          <a:xfrm rot="10800000">
            <a:off x="-30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52" name="Google Shape;152;p37"/>
          <p:cNvCxnSpPr/>
          <p:nvPr/>
        </p:nvCxnSpPr>
        <p:spPr>
          <a:xfrm>
            <a:off x="-112875" y="3979775"/>
            <a:ext cx="1378500" cy="12363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53" name="Google Shape;153;p37"/>
          <p:cNvCxnSpPr/>
          <p:nvPr/>
        </p:nvCxnSpPr>
        <p:spPr>
          <a:xfrm>
            <a:off x="7908725" y="-88700"/>
            <a:ext cx="1418700" cy="10644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20"/>
          <p:cNvSpPr txBox="1"/>
          <p:nvPr>
            <p:ph type="title"/>
          </p:nvPr>
        </p:nvSpPr>
        <p:spPr>
          <a:xfrm>
            <a:off x="713225" y="445025"/>
            <a:ext cx="4711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7" name="Google Shape;17;p20"/>
          <p:cNvSpPr txBox="1"/>
          <p:nvPr>
            <p:ph idx="1" type="body"/>
          </p:nvPr>
        </p:nvSpPr>
        <p:spPr>
          <a:xfrm>
            <a:off x="713250" y="1272925"/>
            <a:ext cx="7717500" cy="3295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chemeClr val="dk1"/>
              </a:buClr>
              <a:buSzPts val="1800"/>
              <a:buFont typeface="Lato"/>
              <a:buChar char="●"/>
              <a:defRPr sz="1100"/>
            </a:lvl1pPr>
            <a:lvl2pPr indent="-317500" lvl="1" marL="914400" algn="l">
              <a:lnSpc>
                <a:spcPct val="115000"/>
              </a:lnSpc>
              <a:spcBef>
                <a:spcPts val="0"/>
              </a:spcBef>
              <a:spcAft>
                <a:spcPts val="0"/>
              </a:spcAft>
              <a:buClr>
                <a:schemeClr val="dk1"/>
              </a:buClr>
              <a:buSzPts val="1400"/>
              <a:buFont typeface="Lato"/>
              <a:buChar char="○"/>
              <a:defRPr/>
            </a:lvl2pPr>
            <a:lvl3pPr indent="-317500" lvl="2" marL="1371600" algn="l">
              <a:lnSpc>
                <a:spcPct val="115000"/>
              </a:lnSpc>
              <a:spcBef>
                <a:spcPts val="0"/>
              </a:spcBef>
              <a:spcAft>
                <a:spcPts val="0"/>
              </a:spcAft>
              <a:buClr>
                <a:schemeClr val="dk1"/>
              </a:buClr>
              <a:buSzPts val="1400"/>
              <a:buFont typeface="Lato"/>
              <a:buChar char="■"/>
              <a:defRPr/>
            </a:lvl3pPr>
            <a:lvl4pPr indent="-317500" lvl="3" marL="1828800" algn="l">
              <a:lnSpc>
                <a:spcPct val="115000"/>
              </a:lnSpc>
              <a:spcBef>
                <a:spcPts val="0"/>
              </a:spcBef>
              <a:spcAft>
                <a:spcPts val="0"/>
              </a:spcAft>
              <a:buClr>
                <a:schemeClr val="dk1"/>
              </a:buClr>
              <a:buSzPts val="1400"/>
              <a:buFont typeface="Lato"/>
              <a:buChar char="●"/>
              <a:defRPr/>
            </a:lvl4pPr>
            <a:lvl5pPr indent="-317500" lvl="4" marL="2286000" algn="l">
              <a:lnSpc>
                <a:spcPct val="115000"/>
              </a:lnSpc>
              <a:spcBef>
                <a:spcPts val="0"/>
              </a:spcBef>
              <a:spcAft>
                <a:spcPts val="0"/>
              </a:spcAft>
              <a:buClr>
                <a:schemeClr val="dk1"/>
              </a:buClr>
              <a:buSzPts val="1400"/>
              <a:buFont typeface="Lato"/>
              <a:buChar char="○"/>
              <a:defRPr/>
            </a:lvl5pPr>
            <a:lvl6pPr indent="-317500" lvl="5" marL="2743200" algn="l">
              <a:lnSpc>
                <a:spcPct val="115000"/>
              </a:lnSpc>
              <a:spcBef>
                <a:spcPts val="0"/>
              </a:spcBef>
              <a:spcAft>
                <a:spcPts val="0"/>
              </a:spcAft>
              <a:buClr>
                <a:schemeClr val="dk1"/>
              </a:buClr>
              <a:buSzPts val="1400"/>
              <a:buFont typeface="Lato"/>
              <a:buChar char="■"/>
              <a:defRPr/>
            </a:lvl6pPr>
            <a:lvl7pPr indent="-317500" lvl="6" marL="3200400" algn="l">
              <a:lnSpc>
                <a:spcPct val="115000"/>
              </a:lnSpc>
              <a:spcBef>
                <a:spcPts val="0"/>
              </a:spcBef>
              <a:spcAft>
                <a:spcPts val="0"/>
              </a:spcAft>
              <a:buClr>
                <a:schemeClr val="dk1"/>
              </a:buClr>
              <a:buSzPts val="1400"/>
              <a:buFont typeface="Lato"/>
              <a:buChar char="●"/>
              <a:defRPr/>
            </a:lvl7pPr>
            <a:lvl8pPr indent="-317500" lvl="7" marL="3657600" algn="l">
              <a:lnSpc>
                <a:spcPct val="115000"/>
              </a:lnSpc>
              <a:spcBef>
                <a:spcPts val="0"/>
              </a:spcBef>
              <a:spcAft>
                <a:spcPts val="0"/>
              </a:spcAft>
              <a:buClr>
                <a:schemeClr val="dk1"/>
              </a:buClr>
              <a:buSzPts val="1400"/>
              <a:buFont typeface="Lato"/>
              <a:buChar char="○"/>
              <a:defRPr/>
            </a:lvl8pPr>
            <a:lvl9pPr indent="-317500" lvl="8" marL="4114800" algn="l">
              <a:lnSpc>
                <a:spcPct val="115000"/>
              </a:lnSpc>
              <a:spcBef>
                <a:spcPts val="0"/>
              </a:spcBef>
              <a:spcAft>
                <a:spcPts val="0"/>
              </a:spcAft>
              <a:buClr>
                <a:schemeClr val="dk1"/>
              </a:buClr>
              <a:buSzPts val="1400"/>
              <a:buFont typeface="Lato"/>
              <a:buChar char="■"/>
              <a:defRPr/>
            </a:lvl9pPr>
          </a:lstStyle>
          <a:p/>
        </p:txBody>
      </p:sp>
      <p:cxnSp>
        <p:nvCxnSpPr>
          <p:cNvPr id="18" name="Google Shape;18;p20"/>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9" name="Google Shape;19;p20"/>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0" name="Google Shape;20;p20"/>
          <p:cNvCxnSpPr/>
          <p:nvPr/>
        </p:nvCxnSpPr>
        <p:spPr>
          <a:xfrm>
            <a:off x="6884900" y="-113600"/>
            <a:ext cx="2565600" cy="13062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54" name="Shape 154"/>
        <p:cNvGrpSpPr/>
        <p:nvPr/>
      </p:nvGrpSpPr>
      <p:grpSpPr>
        <a:xfrm>
          <a:off x="0" y="0"/>
          <a:ext cx="0" cy="0"/>
          <a:chOff x="0" y="0"/>
          <a:chExt cx="0" cy="0"/>
        </a:xfrm>
      </p:grpSpPr>
      <p:sp>
        <p:nvSpPr>
          <p:cNvPr id="155" name="Google Shape;155;p38"/>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156" name="Google Shape;156;p38"/>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57" name="Google Shape;157;p38"/>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58" name="Google Shape;158;p38"/>
          <p:cNvCxnSpPr/>
          <p:nvPr/>
        </p:nvCxnSpPr>
        <p:spPr>
          <a:xfrm>
            <a:off x="7207350" y="-153175"/>
            <a:ext cx="2120400" cy="12738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159" name="Shape 159"/>
        <p:cNvGrpSpPr/>
        <p:nvPr/>
      </p:nvGrpSpPr>
      <p:grpSpPr>
        <a:xfrm>
          <a:off x="0" y="0"/>
          <a:ext cx="0" cy="0"/>
          <a:chOff x="0" y="0"/>
          <a:chExt cx="0" cy="0"/>
        </a:xfrm>
      </p:grpSpPr>
      <p:cxnSp>
        <p:nvCxnSpPr>
          <p:cNvPr id="160" name="Google Shape;160;p39"/>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61" name="Google Shape;161;p39"/>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62" name="Google Shape;162;p3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63" name="Google Shape;163;p3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64" name="Google Shape;164;p3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65" name="Google Shape;165;p3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
        <p:nvSpPr>
          <p:cNvPr id="166" name="Google Shape;166;p39"/>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7">
    <p:spTree>
      <p:nvGrpSpPr>
        <p:cNvPr id="167" name="Shape 167"/>
        <p:cNvGrpSpPr/>
        <p:nvPr/>
      </p:nvGrpSpPr>
      <p:grpSpPr>
        <a:xfrm>
          <a:off x="0" y="0"/>
          <a:ext cx="0" cy="0"/>
          <a:chOff x="0" y="0"/>
          <a:chExt cx="0" cy="0"/>
        </a:xfrm>
      </p:grpSpPr>
      <p:sp>
        <p:nvSpPr>
          <p:cNvPr id="168" name="Google Shape;168;p40"/>
          <p:cNvSpPr txBox="1"/>
          <p:nvPr>
            <p:ph type="title"/>
          </p:nvPr>
        </p:nvSpPr>
        <p:spPr>
          <a:xfrm>
            <a:off x="1877475" y="445025"/>
            <a:ext cx="5389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9" name="Google Shape;169;p40"/>
          <p:cNvSpPr txBox="1"/>
          <p:nvPr>
            <p:ph idx="1" type="subTitle"/>
          </p:nvPr>
        </p:nvSpPr>
        <p:spPr>
          <a:xfrm>
            <a:off x="3226708" y="1405390"/>
            <a:ext cx="2486100" cy="4011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170" name="Google Shape;170;p40"/>
          <p:cNvSpPr txBox="1"/>
          <p:nvPr>
            <p:ph idx="2" type="subTitle"/>
          </p:nvPr>
        </p:nvSpPr>
        <p:spPr>
          <a:xfrm>
            <a:off x="3226708" y="1806417"/>
            <a:ext cx="2486100" cy="618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71" name="Google Shape;171;p40"/>
          <p:cNvSpPr txBox="1"/>
          <p:nvPr>
            <p:ph idx="3" type="subTitle"/>
          </p:nvPr>
        </p:nvSpPr>
        <p:spPr>
          <a:xfrm>
            <a:off x="719108" y="1405390"/>
            <a:ext cx="2486100" cy="4011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172" name="Google Shape;172;p40"/>
          <p:cNvSpPr txBox="1"/>
          <p:nvPr>
            <p:ph idx="4" type="subTitle"/>
          </p:nvPr>
        </p:nvSpPr>
        <p:spPr>
          <a:xfrm>
            <a:off x="719108" y="1806417"/>
            <a:ext cx="2486100" cy="618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73" name="Google Shape;173;p40"/>
          <p:cNvSpPr txBox="1"/>
          <p:nvPr>
            <p:ph idx="5" type="subTitle"/>
          </p:nvPr>
        </p:nvSpPr>
        <p:spPr>
          <a:xfrm>
            <a:off x="3226708" y="3171118"/>
            <a:ext cx="2486100" cy="461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174" name="Google Shape;174;p40"/>
          <p:cNvSpPr txBox="1"/>
          <p:nvPr>
            <p:ph idx="6" type="subTitle"/>
          </p:nvPr>
        </p:nvSpPr>
        <p:spPr>
          <a:xfrm>
            <a:off x="3226708" y="3565487"/>
            <a:ext cx="2486100" cy="618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75" name="Google Shape;175;p40"/>
          <p:cNvSpPr txBox="1"/>
          <p:nvPr>
            <p:ph idx="7" type="subTitle"/>
          </p:nvPr>
        </p:nvSpPr>
        <p:spPr>
          <a:xfrm>
            <a:off x="719108" y="3171118"/>
            <a:ext cx="2486100" cy="461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176" name="Google Shape;176;p40"/>
          <p:cNvSpPr txBox="1"/>
          <p:nvPr>
            <p:ph idx="8" type="subTitle"/>
          </p:nvPr>
        </p:nvSpPr>
        <p:spPr>
          <a:xfrm>
            <a:off x="719158" y="3565487"/>
            <a:ext cx="2486100" cy="618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177" name="Google Shape;177;p40"/>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78" name="Google Shape;178;p40"/>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179" name="Shape 179"/>
        <p:cNvGrpSpPr/>
        <p:nvPr/>
      </p:nvGrpSpPr>
      <p:grpSpPr>
        <a:xfrm>
          <a:off x="0" y="0"/>
          <a:ext cx="0" cy="0"/>
          <a:chOff x="0" y="0"/>
          <a:chExt cx="0" cy="0"/>
        </a:xfrm>
      </p:grpSpPr>
      <p:cxnSp>
        <p:nvCxnSpPr>
          <p:cNvPr id="180" name="Google Shape;180;p41"/>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81" name="Google Shape;181;p41"/>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82" name="Google Shape;182;p4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83" name="Google Shape;183;p4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
        <p:nvSpPr>
          <p:cNvPr id="184" name="Google Shape;184;p41"/>
          <p:cNvSpPr txBox="1"/>
          <p:nvPr>
            <p:ph idx="1" type="body"/>
          </p:nvPr>
        </p:nvSpPr>
        <p:spPr>
          <a:xfrm>
            <a:off x="5547900" y="3007750"/>
            <a:ext cx="2883000" cy="15954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3000">
                <a:solidFill>
                  <a:schemeClr val="dk1"/>
                </a:solidFill>
                <a:latin typeface="Vidaloka"/>
                <a:ea typeface="Vidaloka"/>
                <a:cs typeface="Vidaloka"/>
                <a:sym typeface="Vidaloka"/>
              </a:defRPr>
            </a:lvl1pPr>
            <a:lvl2pPr indent="-317500" lvl="1" marL="914400" algn="l">
              <a:lnSpc>
                <a:spcPct val="100000"/>
              </a:lnSpc>
              <a:spcBef>
                <a:spcPts val="0"/>
              </a:spcBef>
              <a:spcAft>
                <a:spcPts val="0"/>
              </a:spcAft>
              <a:buSzPts val="1400"/>
              <a:buChar char="○"/>
              <a:defRPr sz="3000">
                <a:latin typeface="Vidaloka"/>
                <a:ea typeface="Vidaloka"/>
                <a:cs typeface="Vidaloka"/>
                <a:sym typeface="Vidaloka"/>
              </a:defRPr>
            </a:lvl2pPr>
            <a:lvl3pPr indent="-317500" lvl="2" marL="1371600" algn="l">
              <a:lnSpc>
                <a:spcPct val="100000"/>
              </a:lnSpc>
              <a:spcBef>
                <a:spcPts val="0"/>
              </a:spcBef>
              <a:spcAft>
                <a:spcPts val="0"/>
              </a:spcAft>
              <a:buSzPts val="1400"/>
              <a:buChar char="■"/>
              <a:defRPr sz="3000">
                <a:latin typeface="Vidaloka"/>
                <a:ea typeface="Vidaloka"/>
                <a:cs typeface="Vidaloka"/>
                <a:sym typeface="Vidaloka"/>
              </a:defRPr>
            </a:lvl3pPr>
            <a:lvl4pPr indent="-317500" lvl="3" marL="1828800" algn="l">
              <a:lnSpc>
                <a:spcPct val="100000"/>
              </a:lnSpc>
              <a:spcBef>
                <a:spcPts val="0"/>
              </a:spcBef>
              <a:spcAft>
                <a:spcPts val="0"/>
              </a:spcAft>
              <a:buSzPts val="1400"/>
              <a:buChar char="●"/>
              <a:defRPr sz="3000">
                <a:latin typeface="Vidaloka"/>
                <a:ea typeface="Vidaloka"/>
                <a:cs typeface="Vidaloka"/>
                <a:sym typeface="Vidaloka"/>
              </a:defRPr>
            </a:lvl4pPr>
            <a:lvl5pPr indent="-317500" lvl="4" marL="2286000" algn="l">
              <a:lnSpc>
                <a:spcPct val="100000"/>
              </a:lnSpc>
              <a:spcBef>
                <a:spcPts val="0"/>
              </a:spcBef>
              <a:spcAft>
                <a:spcPts val="0"/>
              </a:spcAft>
              <a:buSzPts val="1400"/>
              <a:buChar char="○"/>
              <a:defRPr sz="3000">
                <a:latin typeface="Vidaloka"/>
                <a:ea typeface="Vidaloka"/>
                <a:cs typeface="Vidaloka"/>
                <a:sym typeface="Vidaloka"/>
              </a:defRPr>
            </a:lvl5pPr>
            <a:lvl6pPr indent="-317500" lvl="5" marL="2743200" algn="l">
              <a:lnSpc>
                <a:spcPct val="100000"/>
              </a:lnSpc>
              <a:spcBef>
                <a:spcPts val="0"/>
              </a:spcBef>
              <a:spcAft>
                <a:spcPts val="0"/>
              </a:spcAft>
              <a:buSzPts val="1400"/>
              <a:buChar char="■"/>
              <a:defRPr sz="3000">
                <a:latin typeface="Vidaloka"/>
                <a:ea typeface="Vidaloka"/>
                <a:cs typeface="Vidaloka"/>
                <a:sym typeface="Vidaloka"/>
              </a:defRPr>
            </a:lvl6pPr>
            <a:lvl7pPr indent="-317500" lvl="6" marL="3200400" algn="l">
              <a:lnSpc>
                <a:spcPct val="100000"/>
              </a:lnSpc>
              <a:spcBef>
                <a:spcPts val="0"/>
              </a:spcBef>
              <a:spcAft>
                <a:spcPts val="0"/>
              </a:spcAft>
              <a:buSzPts val="1400"/>
              <a:buChar char="●"/>
              <a:defRPr sz="3000">
                <a:latin typeface="Vidaloka"/>
                <a:ea typeface="Vidaloka"/>
                <a:cs typeface="Vidaloka"/>
                <a:sym typeface="Vidaloka"/>
              </a:defRPr>
            </a:lvl7pPr>
            <a:lvl8pPr indent="-317500" lvl="7" marL="3657600" algn="l">
              <a:lnSpc>
                <a:spcPct val="100000"/>
              </a:lnSpc>
              <a:spcBef>
                <a:spcPts val="0"/>
              </a:spcBef>
              <a:spcAft>
                <a:spcPts val="0"/>
              </a:spcAft>
              <a:buSzPts val="1400"/>
              <a:buChar char="○"/>
              <a:defRPr sz="3000">
                <a:latin typeface="Vidaloka"/>
                <a:ea typeface="Vidaloka"/>
                <a:cs typeface="Vidaloka"/>
                <a:sym typeface="Vidaloka"/>
              </a:defRPr>
            </a:lvl8pPr>
            <a:lvl9pPr indent="-317500" lvl="8" marL="4114800" algn="l">
              <a:lnSpc>
                <a:spcPct val="100000"/>
              </a:lnSpc>
              <a:spcBef>
                <a:spcPts val="0"/>
              </a:spcBef>
              <a:spcAft>
                <a:spcPts val="0"/>
              </a:spcAft>
              <a:buSzPts val="1400"/>
              <a:buChar char="■"/>
              <a:defRPr sz="3000">
                <a:latin typeface="Vidaloka"/>
                <a:ea typeface="Vidaloka"/>
                <a:cs typeface="Vidaloka"/>
                <a:sym typeface="Vidalok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9">
    <p:spTree>
      <p:nvGrpSpPr>
        <p:cNvPr id="185" name="Shape 185"/>
        <p:cNvGrpSpPr/>
        <p:nvPr/>
      </p:nvGrpSpPr>
      <p:grpSpPr>
        <a:xfrm>
          <a:off x="0" y="0"/>
          <a:ext cx="0" cy="0"/>
          <a:chOff x="0" y="0"/>
          <a:chExt cx="0" cy="0"/>
        </a:xfrm>
      </p:grpSpPr>
      <p:sp>
        <p:nvSpPr>
          <p:cNvPr id="186" name="Google Shape;186;p42"/>
          <p:cNvSpPr txBox="1"/>
          <p:nvPr>
            <p:ph type="title"/>
          </p:nvPr>
        </p:nvSpPr>
        <p:spPr>
          <a:xfrm>
            <a:off x="713225" y="1345375"/>
            <a:ext cx="6120300" cy="1644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0"/>
              <a:buNone/>
              <a:defRPr sz="12000">
                <a:solidFill>
                  <a:schemeClr val="accent1"/>
                </a:solidFill>
              </a:defRPr>
            </a:lvl1pPr>
            <a:lvl2pPr lvl="1" algn="l">
              <a:lnSpc>
                <a:spcPct val="100000"/>
              </a:lnSpc>
              <a:spcBef>
                <a:spcPts val="0"/>
              </a:spcBef>
              <a:spcAft>
                <a:spcPts val="0"/>
              </a:spcAft>
              <a:buSzPts val="12000"/>
              <a:buNone/>
              <a:defRPr sz="12000"/>
            </a:lvl2pPr>
            <a:lvl3pPr lvl="2" algn="l">
              <a:lnSpc>
                <a:spcPct val="100000"/>
              </a:lnSpc>
              <a:spcBef>
                <a:spcPts val="0"/>
              </a:spcBef>
              <a:spcAft>
                <a:spcPts val="0"/>
              </a:spcAft>
              <a:buSzPts val="12000"/>
              <a:buNone/>
              <a:defRPr sz="12000"/>
            </a:lvl3pPr>
            <a:lvl4pPr lvl="3" algn="l">
              <a:lnSpc>
                <a:spcPct val="100000"/>
              </a:lnSpc>
              <a:spcBef>
                <a:spcPts val="0"/>
              </a:spcBef>
              <a:spcAft>
                <a:spcPts val="0"/>
              </a:spcAft>
              <a:buSzPts val="12000"/>
              <a:buNone/>
              <a:defRPr sz="12000"/>
            </a:lvl4pPr>
            <a:lvl5pPr lvl="4" algn="l">
              <a:lnSpc>
                <a:spcPct val="100000"/>
              </a:lnSpc>
              <a:spcBef>
                <a:spcPts val="0"/>
              </a:spcBef>
              <a:spcAft>
                <a:spcPts val="0"/>
              </a:spcAft>
              <a:buSzPts val="12000"/>
              <a:buNone/>
              <a:defRPr sz="12000"/>
            </a:lvl5pPr>
            <a:lvl6pPr lvl="5" algn="l">
              <a:lnSpc>
                <a:spcPct val="100000"/>
              </a:lnSpc>
              <a:spcBef>
                <a:spcPts val="0"/>
              </a:spcBef>
              <a:spcAft>
                <a:spcPts val="0"/>
              </a:spcAft>
              <a:buSzPts val="12000"/>
              <a:buNone/>
              <a:defRPr sz="12000"/>
            </a:lvl6pPr>
            <a:lvl7pPr lvl="6" algn="l">
              <a:lnSpc>
                <a:spcPct val="100000"/>
              </a:lnSpc>
              <a:spcBef>
                <a:spcPts val="0"/>
              </a:spcBef>
              <a:spcAft>
                <a:spcPts val="0"/>
              </a:spcAft>
              <a:buSzPts val="12000"/>
              <a:buNone/>
              <a:defRPr sz="12000"/>
            </a:lvl7pPr>
            <a:lvl8pPr lvl="7" algn="l">
              <a:lnSpc>
                <a:spcPct val="100000"/>
              </a:lnSpc>
              <a:spcBef>
                <a:spcPts val="0"/>
              </a:spcBef>
              <a:spcAft>
                <a:spcPts val="0"/>
              </a:spcAft>
              <a:buSzPts val="12000"/>
              <a:buNone/>
              <a:defRPr sz="12000"/>
            </a:lvl8pPr>
            <a:lvl9pPr lvl="8" algn="l">
              <a:lnSpc>
                <a:spcPct val="100000"/>
              </a:lnSpc>
              <a:spcBef>
                <a:spcPts val="0"/>
              </a:spcBef>
              <a:spcAft>
                <a:spcPts val="0"/>
              </a:spcAft>
              <a:buSzPts val="12000"/>
              <a:buNone/>
              <a:defRPr sz="12000"/>
            </a:lvl9pPr>
          </a:lstStyle>
          <a:p/>
        </p:txBody>
      </p:sp>
      <p:sp>
        <p:nvSpPr>
          <p:cNvPr id="187" name="Google Shape;187;p42"/>
          <p:cNvSpPr txBox="1"/>
          <p:nvPr>
            <p:ph idx="1" type="subTitle"/>
          </p:nvPr>
        </p:nvSpPr>
        <p:spPr>
          <a:xfrm>
            <a:off x="713225" y="3188648"/>
            <a:ext cx="6120300" cy="375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600"/>
              <a:buNone/>
              <a:defRPr sz="1600"/>
            </a:lvl1pPr>
            <a:lvl2pPr lvl="1" algn="l">
              <a:lnSpc>
                <a:spcPct val="115000"/>
              </a:lnSpc>
              <a:spcBef>
                <a:spcPts val="0"/>
              </a:spcBef>
              <a:spcAft>
                <a:spcPts val="0"/>
              </a:spcAft>
              <a:buSzPts val="1600"/>
              <a:buNone/>
              <a:defRPr sz="1600"/>
            </a:lvl2pPr>
            <a:lvl3pPr lvl="2" algn="l">
              <a:lnSpc>
                <a:spcPct val="115000"/>
              </a:lnSpc>
              <a:spcBef>
                <a:spcPts val="0"/>
              </a:spcBef>
              <a:spcAft>
                <a:spcPts val="0"/>
              </a:spcAft>
              <a:buSzPts val="1600"/>
              <a:buNone/>
              <a:defRPr sz="1600"/>
            </a:lvl3pPr>
            <a:lvl4pPr lvl="3" algn="l">
              <a:lnSpc>
                <a:spcPct val="115000"/>
              </a:lnSpc>
              <a:spcBef>
                <a:spcPts val="0"/>
              </a:spcBef>
              <a:spcAft>
                <a:spcPts val="0"/>
              </a:spcAft>
              <a:buSzPts val="1600"/>
              <a:buNone/>
              <a:defRPr sz="1600"/>
            </a:lvl4pPr>
            <a:lvl5pPr lvl="4" algn="l">
              <a:lnSpc>
                <a:spcPct val="115000"/>
              </a:lnSpc>
              <a:spcBef>
                <a:spcPts val="0"/>
              </a:spcBef>
              <a:spcAft>
                <a:spcPts val="0"/>
              </a:spcAft>
              <a:buSzPts val="1600"/>
              <a:buNone/>
              <a:defRPr sz="1600"/>
            </a:lvl5pPr>
            <a:lvl6pPr lvl="5" algn="l">
              <a:lnSpc>
                <a:spcPct val="115000"/>
              </a:lnSpc>
              <a:spcBef>
                <a:spcPts val="0"/>
              </a:spcBef>
              <a:spcAft>
                <a:spcPts val="0"/>
              </a:spcAft>
              <a:buSzPts val="1600"/>
              <a:buNone/>
              <a:defRPr sz="1600"/>
            </a:lvl6pPr>
            <a:lvl7pPr lvl="6" algn="l">
              <a:lnSpc>
                <a:spcPct val="115000"/>
              </a:lnSpc>
              <a:spcBef>
                <a:spcPts val="0"/>
              </a:spcBef>
              <a:spcAft>
                <a:spcPts val="0"/>
              </a:spcAft>
              <a:buSzPts val="1600"/>
              <a:buNone/>
              <a:defRPr sz="1600"/>
            </a:lvl7pPr>
            <a:lvl8pPr lvl="7" algn="l">
              <a:lnSpc>
                <a:spcPct val="115000"/>
              </a:lnSpc>
              <a:spcBef>
                <a:spcPts val="0"/>
              </a:spcBef>
              <a:spcAft>
                <a:spcPts val="0"/>
              </a:spcAft>
              <a:buSzPts val="1600"/>
              <a:buNone/>
              <a:defRPr sz="1600"/>
            </a:lvl8pPr>
            <a:lvl9pPr lvl="8" algn="l">
              <a:lnSpc>
                <a:spcPct val="115000"/>
              </a:lnSpc>
              <a:spcBef>
                <a:spcPts val="0"/>
              </a:spcBef>
              <a:spcAft>
                <a:spcPts val="0"/>
              </a:spcAft>
              <a:buSzPts val="1600"/>
              <a:buNone/>
              <a:defRPr sz="1600"/>
            </a:lvl9pPr>
          </a:lstStyle>
          <a:p/>
        </p:txBody>
      </p:sp>
      <p:cxnSp>
        <p:nvCxnSpPr>
          <p:cNvPr id="188" name="Google Shape;188;p42"/>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89" name="Google Shape;189;p42"/>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90" name="Google Shape;190;p4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191" name="Google Shape;191;p4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192" name="Shape 192"/>
        <p:cNvGrpSpPr/>
        <p:nvPr/>
      </p:nvGrpSpPr>
      <p:grpSpPr>
        <a:xfrm>
          <a:off x="0" y="0"/>
          <a:ext cx="0" cy="0"/>
          <a:chOff x="0" y="0"/>
          <a:chExt cx="0" cy="0"/>
        </a:xfrm>
      </p:grpSpPr>
      <p:sp>
        <p:nvSpPr>
          <p:cNvPr id="193" name="Google Shape;193;p43"/>
          <p:cNvSpPr txBox="1"/>
          <p:nvPr>
            <p:ph type="title"/>
          </p:nvPr>
        </p:nvSpPr>
        <p:spPr>
          <a:xfrm>
            <a:off x="4956100" y="2467375"/>
            <a:ext cx="2475300" cy="648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35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94" name="Google Shape;194;p43"/>
          <p:cNvSpPr txBox="1"/>
          <p:nvPr>
            <p:ph idx="2" type="title"/>
          </p:nvPr>
        </p:nvSpPr>
        <p:spPr>
          <a:xfrm>
            <a:off x="4956100" y="1402325"/>
            <a:ext cx="1650900" cy="978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7000">
                <a:solidFill>
                  <a:schemeClr val="accent1"/>
                </a:solidFill>
              </a:defRPr>
            </a:lvl1pPr>
            <a:lvl2pPr lvl="1" algn="l">
              <a:lnSpc>
                <a:spcPct val="100000"/>
              </a:lnSpc>
              <a:spcBef>
                <a:spcPts val="0"/>
              </a:spcBef>
              <a:spcAft>
                <a:spcPts val="0"/>
              </a:spcAft>
              <a:buSzPts val="6000"/>
              <a:buNone/>
              <a:defRPr b="1" sz="6000"/>
            </a:lvl2pPr>
            <a:lvl3pPr lvl="2" algn="l">
              <a:lnSpc>
                <a:spcPct val="100000"/>
              </a:lnSpc>
              <a:spcBef>
                <a:spcPts val="0"/>
              </a:spcBef>
              <a:spcAft>
                <a:spcPts val="0"/>
              </a:spcAft>
              <a:buSzPts val="6000"/>
              <a:buNone/>
              <a:defRPr b="1" sz="6000"/>
            </a:lvl3pPr>
            <a:lvl4pPr lvl="3" algn="l">
              <a:lnSpc>
                <a:spcPct val="100000"/>
              </a:lnSpc>
              <a:spcBef>
                <a:spcPts val="0"/>
              </a:spcBef>
              <a:spcAft>
                <a:spcPts val="0"/>
              </a:spcAft>
              <a:buSzPts val="6000"/>
              <a:buNone/>
              <a:defRPr b="1" sz="6000"/>
            </a:lvl4pPr>
            <a:lvl5pPr lvl="4" algn="l">
              <a:lnSpc>
                <a:spcPct val="100000"/>
              </a:lnSpc>
              <a:spcBef>
                <a:spcPts val="0"/>
              </a:spcBef>
              <a:spcAft>
                <a:spcPts val="0"/>
              </a:spcAft>
              <a:buSzPts val="6000"/>
              <a:buNone/>
              <a:defRPr b="1" sz="6000"/>
            </a:lvl5pPr>
            <a:lvl6pPr lvl="5" algn="l">
              <a:lnSpc>
                <a:spcPct val="100000"/>
              </a:lnSpc>
              <a:spcBef>
                <a:spcPts val="0"/>
              </a:spcBef>
              <a:spcAft>
                <a:spcPts val="0"/>
              </a:spcAft>
              <a:buSzPts val="6000"/>
              <a:buNone/>
              <a:defRPr b="1" sz="6000"/>
            </a:lvl6pPr>
            <a:lvl7pPr lvl="6" algn="l">
              <a:lnSpc>
                <a:spcPct val="100000"/>
              </a:lnSpc>
              <a:spcBef>
                <a:spcPts val="0"/>
              </a:spcBef>
              <a:spcAft>
                <a:spcPts val="0"/>
              </a:spcAft>
              <a:buSzPts val="6000"/>
              <a:buNone/>
              <a:defRPr b="1" sz="6000"/>
            </a:lvl7pPr>
            <a:lvl8pPr lvl="7" algn="l">
              <a:lnSpc>
                <a:spcPct val="100000"/>
              </a:lnSpc>
              <a:spcBef>
                <a:spcPts val="0"/>
              </a:spcBef>
              <a:spcAft>
                <a:spcPts val="0"/>
              </a:spcAft>
              <a:buSzPts val="6000"/>
              <a:buNone/>
              <a:defRPr b="1" sz="6000"/>
            </a:lvl8pPr>
            <a:lvl9pPr lvl="8" algn="l">
              <a:lnSpc>
                <a:spcPct val="100000"/>
              </a:lnSpc>
              <a:spcBef>
                <a:spcPts val="0"/>
              </a:spcBef>
              <a:spcAft>
                <a:spcPts val="0"/>
              </a:spcAft>
              <a:buSzPts val="6000"/>
              <a:buNone/>
              <a:defRPr b="1" sz="6000"/>
            </a:lvl9pPr>
          </a:lstStyle>
          <a:p/>
        </p:txBody>
      </p:sp>
      <p:sp>
        <p:nvSpPr>
          <p:cNvPr id="195" name="Google Shape;195;p43"/>
          <p:cNvSpPr txBox="1"/>
          <p:nvPr>
            <p:ph idx="1" type="subTitle"/>
          </p:nvPr>
        </p:nvSpPr>
        <p:spPr>
          <a:xfrm>
            <a:off x="4956100" y="3116275"/>
            <a:ext cx="2475300" cy="624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cxnSp>
        <p:nvCxnSpPr>
          <p:cNvPr id="196" name="Google Shape;196;p43"/>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97" name="Google Shape;197;p43"/>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198" name="Google Shape;198;p43"/>
          <p:cNvCxnSpPr/>
          <p:nvPr/>
        </p:nvCxnSpPr>
        <p:spPr>
          <a:xfrm>
            <a:off x="-209600" y="2402450"/>
            <a:ext cx="3144300" cy="27897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0">
    <p:spTree>
      <p:nvGrpSpPr>
        <p:cNvPr id="199" name="Shape 199"/>
        <p:cNvGrpSpPr/>
        <p:nvPr/>
      </p:nvGrpSpPr>
      <p:grpSpPr>
        <a:xfrm>
          <a:off x="0" y="0"/>
          <a:ext cx="0" cy="0"/>
          <a:chOff x="0" y="0"/>
          <a:chExt cx="0" cy="0"/>
        </a:xfrm>
      </p:grpSpPr>
      <p:sp>
        <p:nvSpPr>
          <p:cNvPr id="200" name="Google Shape;200;p44"/>
          <p:cNvSpPr txBox="1"/>
          <p:nvPr>
            <p:ph type="title"/>
          </p:nvPr>
        </p:nvSpPr>
        <p:spPr>
          <a:xfrm>
            <a:off x="4373850" y="944250"/>
            <a:ext cx="2475300" cy="648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35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201" name="Google Shape;201;p44"/>
          <p:cNvSpPr txBox="1"/>
          <p:nvPr>
            <p:ph idx="2" type="title"/>
          </p:nvPr>
        </p:nvSpPr>
        <p:spPr>
          <a:xfrm>
            <a:off x="2294850" y="1096650"/>
            <a:ext cx="1650900" cy="978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6000"/>
              <a:buNone/>
              <a:defRPr sz="7000">
                <a:solidFill>
                  <a:schemeClr val="accent1"/>
                </a:solidFill>
              </a:defRPr>
            </a:lvl1pPr>
            <a:lvl2pPr lvl="1" algn="l">
              <a:lnSpc>
                <a:spcPct val="100000"/>
              </a:lnSpc>
              <a:spcBef>
                <a:spcPts val="0"/>
              </a:spcBef>
              <a:spcAft>
                <a:spcPts val="0"/>
              </a:spcAft>
              <a:buSzPts val="6000"/>
              <a:buNone/>
              <a:defRPr b="1" sz="6000"/>
            </a:lvl2pPr>
            <a:lvl3pPr lvl="2" algn="l">
              <a:lnSpc>
                <a:spcPct val="100000"/>
              </a:lnSpc>
              <a:spcBef>
                <a:spcPts val="0"/>
              </a:spcBef>
              <a:spcAft>
                <a:spcPts val="0"/>
              </a:spcAft>
              <a:buSzPts val="6000"/>
              <a:buNone/>
              <a:defRPr b="1" sz="6000"/>
            </a:lvl3pPr>
            <a:lvl4pPr lvl="3" algn="l">
              <a:lnSpc>
                <a:spcPct val="100000"/>
              </a:lnSpc>
              <a:spcBef>
                <a:spcPts val="0"/>
              </a:spcBef>
              <a:spcAft>
                <a:spcPts val="0"/>
              </a:spcAft>
              <a:buSzPts val="6000"/>
              <a:buNone/>
              <a:defRPr b="1" sz="6000"/>
            </a:lvl4pPr>
            <a:lvl5pPr lvl="4" algn="l">
              <a:lnSpc>
                <a:spcPct val="100000"/>
              </a:lnSpc>
              <a:spcBef>
                <a:spcPts val="0"/>
              </a:spcBef>
              <a:spcAft>
                <a:spcPts val="0"/>
              </a:spcAft>
              <a:buSzPts val="6000"/>
              <a:buNone/>
              <a:defRPr b="1" sz="6000"/>
            </a:lvl5pPr>
            <a:lvl6pPr lvl="5" algn="l">
              <a:lnSpc>
                <a:spcPct val="100000"/>
              </a:lnSpc>
              <a:spcBef>
                <a:spcPts val="0"/>
              </a:spcBef>
              <a:spcAft>
                <a:spcPts val="0"/>
              </a:spcAft>
              <a:buSzPts val="6000"/>
              <a:buNone/>
              <a:defRPr b="1" sz="6000"/>
            </a:lvl6pPr>
            <a:lvl7pPr lvl="6" algn="l">
              <a:lnSpc>
                <a:spcPct val="100000"/>
              </a:lnSpc>
              <a:spcBef>
                <a:spcPts val="0"/>
              </a:spcBef>
              <a:spcAft>
                <a:spcPts val="0"/>
              </a:spcAft>
              <a:buSzPts val="6000"/>
              <a:buNone/>
              <a:defRPr b="1" sz="6000"/>
            </a:lvl7pPr>
            <a:lvl8pPr lvl="7" algn="l">
              <a:lnSpc>
                <a:spcPct val="100000"/>
              </a:lnSpc>
              <a:spcBef>
                <a:spcPts val="0"/>
              </a:spcBef>
              <a:spcAft>
                <a:spcPts val="0"/>
              </a:spcAft>
              <a:buSzPts val="6000"/>
              <a:buNone/>
              <a:defRPr b="1" sz="6000"/>
            </a:lvl8pPr>
            <a:lvl9pPr lvl="8" algn="l">
              <a:lnSpc>
                <a:spcPct val="100000"/>
              </a:lnSpc>
              <a:spcBef>
                <a:spcPts val="0"/>
              </a:spcBef>
              <a:spcAft>
                <a:spcPts val="0"/>
              </a:spcAft>
              <a:buSzPts val="6000"/>
              <a:buNone/>
              <a:defRPr b="1" sz="6000"/>
            </a:lvl9pPr>
          </a:lstStyle>
          <a:p/>
        </p:txBody>
      </p:sp>
      <p:sp>
        <p:nvSpPr>
          <p:cNvPr id="202" name="Google Shape;202;p44"/>
          <p:cNvSpPr txBox="1"/>
          <p:nvPr>
            <p:ph idx="1" type="subTitle"/>
          </p:nvPr>
        </p:nvSpPr>
        <p:spPr>
          <a:xfrm>
            <a:off x="4373850" y="1593150"/>
            <a:ext cx="2475300" cy="624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cxnSp>
        <p:nvCxnSpPr>
          <p:cNvPr id="203" name="Google Shape;203;p4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04" name="Google Shape;204;p4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05" name="Google Shape;205;p4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06" name="Google Shape;206;p4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07" name="Google Shape;207;p4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08" name="Google Shape;208;p4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_1">
    <p:spTree>
      <p:nvGrpSpPr>
        <p:cNvPr id="209" name="Shape 209"/>
        <p:cNvGrpSpPr/>
        <p:nvPr/>
      </p:nvGrpSpPr>
      <p:grpSpPr>
        <a:xfrm>
          <a:off x="0" y="0"/>
          <a:ext cx="0" cy="0"/>
          <a:chOff x="0" y="0"/>
          <a:chExt cx="0" cy="0"/>
        </a:xfrm>
      </p:grpSpPr>
      <p:sp>
        <p:nvSpPr>
          <p:cNvPr id="210" name="Google Shape;210;p45"/>
          <p:cNvSpPr txBox="1"/>
          <p:nvPr>
            <p:ph type="title"/>
          </p:nvPr>
        </p:nvSpPr>
        <p:spPr>
          <a:xfrm>
            <a:off x="1043725" y="922567"/>
            <a:ext cx="3123000" cy="225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sz="35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11" name="Google Shape;211;p45"/>
          <p:cNvSpPr txBox="1"/>
          <p:nvPr>
            <p:ph idx="1" type="subTitle"/>
          </p:nvPr>
        </p:nvSpPr>
        <p:spPr>
          <a:xfrm>
            <a:off x="1043725" y="3360938"/>
            <a:ext cx="3013500" cy="780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Char char="●"/>
              <a:defRPr sz="1400"/>
            </a:lvl1pPr>
            <a:lvl2pPr lvl="1" algn="ctr">
              <a:lnSpc>
                <a:spcPct val="115000"/>
              </a:lnSpc>
              <a:spcBef>
                <a:spcPts val="0"/>
              </a:spcBef>
              <a:spcAft>
                <a:spcPts val="0"/>
              </a:spcAft>
              <a:buSzPts val="1400"/>
              <a:buChar char="○"/>
              <a:defRPr/>
            </a:lvl2pPr>
            <a:lvl3pPr lvl="2" algn="ctr">
              <a:lnSpc>
                <a:spcPct val="115000"/>
              </a:lnSpc>
              <a:spcBef>
                <a:spcPts val="0"/>
              </a:spcBef>
              <a:spcAft>
                <a:spcPts val="0"/>
              </a:spcAft>
              <a:buSzPts val="1400"/>
              <a:buChar char="■"/>
              <a:defRPr/>
            </a:lvl3pPr>
            <a:lvl4pPr lvl="3" algn="ctr">
              <a:lnSpc>
                <a:spcPct val="115000"/>
              </a:lnSpc>
              <a:spcBef>
                <a:spcPts val="0"/>
              </a:spcBef>
              <a:spcAft>
                <a:spcPts val="0"/>
              </a:spcAft>
              <a:buSzPts val="1400"/>
              <a:buChar char="●"/>
              <a:defRPr/>
            </a:lvl4pPr>
            <a:lvl5pPr lvl="4" algn="ctr">
              <a:lnSpc>
                <a:spcPct val="115000"/>
              </a:lnSpc>
              <a:spcBef>
                <a:spcPts val="0"/>
              </a:spcBef>
              <a:spcAft>
                <a:spcPts val="0"/>
              </a:spcAft>
              <a:buSzPts val="1400"/>
              <a:buChar char="○"/>
              <a:defRPr/>
            </a:lvl5pPr>
            <a:lvl6pPr lvl="5" algn="ctr">
              <a:lnSpc>
                <a:spcPct val="115000"/>
              </a:lnSpc>
              <a:spcBef>
                <a:spcPts val="0"/>
              </a:spcBef>
              <a:spcAft>
                <a:spcPts val="0"/>
              </a:spcAft>
              <a:buSzPts val="1400"/>
              <a:buChar char="■"/>
              <a:defRPr/>
            </a:lvl6pPr>
            <a:lvl7pPr lvl="6" algn="ctr">
              <a:lnSpc>
                <a:spcPct val="115000"/>
              </a:lnSpc>
              <a:spcBef>
                <a:spcPts val="0"/>
              </a:spcBef>
              <a:spcAft>
                <a:spcPts val="0"/>
              </a:spcAft>
              <a:buSzPts val="1400"/>
              <a:buChar char="●"/>
              <a:defRPr/>
            </a:lvl7pPr>
            <a:lvl8pPr lvl="7" algn="ctr">
              <a:lnSpc>
                <a:spcPct val="115000"/>
              </a:lnSpc>
              <a:spcBef>
                <a:spcPts val="0"/>
              </a:spcBef>
              <a:spcAft>
                <a:spcPts val="0"/>
              </a:spcAft>
              <a:buSzPts val="1400"/>
              <a:buChar char="○"/>
              <a:defRPr/>
            </a:lvl8pPr>
            <a:lvl9pPr lvl="8" algn="ctr">
              <a:lnSpc>
                <a:spcPct val="115000"/>
              </a:lnSpc>
              <a:spcBef>
                <a:spcPts val="0"/>
              </a:spcBef>
              <a:spcAft>
                <a:spcPts val="0"/>
              </a:spcAft>
              <a:buSzPts val="1400"/>
              <a:buChar char="■"/>
              <a:defRPr/>
            </a:lvl9pPr>
          </a:lstStyle>
          <a:p/>
        </p:txBody>
      </p:sp>
      <p:cxnSp>
        <p:nvCxnSpPr>
          <p:cNvPr id="212" name="Google Shape;212;p45"/>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13" name="Google Shape;213;p45"/>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14" name="Google Shape;214;p45"/>
          <p:cNvCxnSpPr/>
          <p:nvPr/>
        </p:nvCxnSpPr>
        <p:spPr>
          <a:xfrm>
            <a:off x="5322650" y="-80625"/>
            <a:ext cx="4005000" cy="20073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1">
    <p:spTree>
      <p:nvGrpSpPr>
        <p:cNvPr id="215" name="Shape 215"/>
        <p:cNvGrpSpPr/>
        <p:nvPr/>
      </p:nvGrpSpPr>
      <p:grpSpPr>
        <a:xfrm>
          <a:off x="0" y="0"/>
          <a:ext cx="0" cy="0"/>
          <a:chOff x="0" y="0"/>
          <a:chExt cx="0" cy="0"/>
        </a:xfrm>
      </p:grpSpPr>
      <p:sp>
        <p:nvSpPr>
          <p:cNvPr id="216" name="Google Shape;216;p46"/>
          <p:cNvSpPr txBox="1"/>
          <p:nvPr>
            <p:ph type="title"/>
          </p:nvPr>
        </p:nvSpPr>
        <p:spPr>
          <a:xfrm>
            <a:off x="5310925" y="962565"/>
            <a:ext cx="3123000" cy="225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sz="35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17" name="Google Shape;217;p46"/>
          <p:cNvSpPr txBox="1"/>
          <p:nvPr>
            <p:ph idx="1" type="subTitle"/>
          </p:nvPr>
        </p:nvSpPr>
        <p:spPr>
          <a:xfrm>
            <a:off x="5310925" y="3400935"/>
            <a:ext cx="3013500" cy="780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Char char="●"/>
              <a:defRPr sz="1400">
                <a:solidFill>
                  <a:schemeClr val="dk1"/>
                </a:solidFill>
              </a:defRPr>
            </a:lvl1pPr>
            <a:lvl2pPr lvl="1" algn="ctr">
              <a:lnSpc>
                <a:spcPct val="115000"/>
              </a:lnSpc>
              <a:spcBef>
                <a:spcPts val="0"/>
              </a:spcBef>
              <a:spcAft>
                <a:spcPts val="0"/>
              </a:spcAft>
              <a:buSzPts val="1400"/>
              <a:buChar char="○"/>
              <a:defRPr/>
            </a:lvl2pPr>
            <a:lvl3pPr lvl="2" algn="ctr">
              <a:lnSpc>
                <a:spcPct val="115000"/>
              </a:lnSpc>
              <a:spcBef>
                <a:spcPts val="0"/>
              </a:spcBef>
              <a:spcAft>
                <a:spcPts val="0"/>
              </a:spcAft>
              <a:buSzPts val="1400"/>
              <a:buChar char="■"/>
              <a:defRPr/>
            </a:lvl3pPr>
            <a:lvl4pPr lvl="3" algn="ctr">
              <a:lnSpc>
                <a:spcPct val="115000"/>
              </a:lnSpc>
              <a:spcBef>
                <a:spcPts val="0"/>
              </a:spcBef>
              <a:spcAft>
                <a:spcPts val="0"/>
              </a:spcAft>
              <a:buSzPts val="1400"/>
              <a:buChar char="●"/>
              <a:defRPr/>
            </a:lvl4pPr>
            <a:lvl5pPr lvl="4" algn="ctr">
              <a:lnSpc>
                <a:spcPct val="115000"/>
              </a:lnSpc>
              <a:spcBef>
                <a:spcPts val="0"/>
              </a:spcBef>
              <a:spcAft>
                <a:spcPts val="0"/>
              </a:spcAft>
              <a:buSzPts val="1400"/>
              <a:buChar char="○"/>
              <a:defRPr/>
            </a:lvl5pPr>
            <a:lvl6pPr lvl="5" algn="ctr">
              <a:lnSpc>
                <a:spcPct val="115000"/>
              </a:lnSpc>
              <a:spcBef>
                <a:spcPts val="0"/>
              </a:spcBef>
              <a:spcAft>
                <a:spcPts val="0"/>
              </a:spcAft>
              <a:buSzPts val="1400"/>
              <a:buChar char="■"/>
              <a:defRPr/>
            </a:lvl6pPr>
            <a:lvl7pPr lvl="6" algn="ctr">
              <a:lnSpc>
                <a:spcPct val="115000"/>
              </a:lnSpc>
              <a:spcBef>
                <a:spcPts val="0"/>
              </a:spcBef>
              <a:spcAft>
                <a:spcPts val="0"/>
              </a:spcAft>
              <a:buSzPts val="1400"/>
              <a:buChar char="●"/>
              <a:defRPr/>
            </a:lvl7pPr>
            <a:lvl8pPr lvl="7" algn="ctr">
              <a:lnSpc>
                <a:spcPct val="115000"/>
              </a:lnSpc>
              <a:spcBef>
                <a:spcPts val="0"/>
              </a:spcBef>
              <a:spcAft>
                <a:spcPts val="0"/>
              </a:spcAft>
              <a:buSzPts val="1400"/>
              <a:buChar char="○"/>
              <a:defRPr/>
            </a:lvl8pPr>
            <a:lvl9pPr lvl="8" algn="ctr">
              <a:lnSpc>
                <a:spcPct val="115000"/>
              </a:lnSpc>
              <a:spcBef>
                <a:spcPts val="0"/>
              </a:spcBef>
              <a:spcAft>
                <a:spcPts val="0"/>
              </a:spcAft>
              <a:buSzPts val="1400"/>
              <a:buChar char="■"/>
              <a:defRPr/>
            </a:lvl9pPr>
          </a:lstStyle>
          <a:p/>
        </p:txBody>
      </p:sp>
      <p:cxnSp>
        <p:nvCxnSpPr>
          <p:cNvPr id="218" name="Google Shape;218;p46"/>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19" name="Google Shape;219;p46"/>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20" name="Google Shape;220;p4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21" name="Google Shape;221;p4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22" name="Google Shape;222;p4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23" name="Google Shape;223;p4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224" name="Shape 224"/>
        <p:cNvGrpSpPr/>
        <p:nvPr/>
      </p:nvGrpSpPr>
      <p:grpSpPr>
        <a:xfrm>
          <a:off x="0" y="0"/>
          <a:ext cx="0" cy="0"/>
          <a:chOff x="0" y="0"/>
          <a:chExt cx="0" cy="0"/>
        </a:xfrm>
      </p:grpSpPr>
      <p:sp>
        <p:nvSpPr>
          <p:cNvPr id="225" name="Google Shape;225;p47"/>
          <p:cNvSpPr txBox="1"/>
          <p:nvPr>
            <p:ph idx="1" type="subTitle"/>
          </p:nvPr>
        </p:nvSpPr>
        <p:spPr>
          <a:xfrm>
            <a:off x="3509000" y="25320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6" name="Google Shape;226;p47"/>
          <p:cNvSpPr txBox="1"/>
          <p:nvPr>
            <p:ph idx="2" type="subTitle"/>
          </p:nvPr>
        </p:nvSpPr>
        <p:spPr>
          <a:xfrm>
            <a:off x="3509025" y="2948247"/>
            <a:ext cx="2126100" cy="81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27" name="Google Shape;227;p47"/>
          <p:cNvSpPr txBox="1"/>
          <p:nvPr>
            <p:ph idx="3" type="subTitle"/>
          </p:nvPr>
        </p:nvSpPr>
        <p:spPr>
          <a:xfrm>
            <a:off x="953025" y="25320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8" name="Google Shape;228;p47"/>
          <p:cNvSpPr txBox="1"/>
          <p:nvPr>
            <p:ph idx="4" type="subTitle"/>
          </p:nvPr>
        </p:nvSpPr>
        <p:spPr>
          <a:xfrm>
            <a:off x="953125" y="2948247"/>
            <a:ext cx="2126100" cy="81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29" name="Google Shape;229;p47"/>
          <p:cNvSpPr txBox="1"/>
          <p:nvPr>
            <p:ph idx="5" type="subTitle"/>
          </p:nvPr>
        </p:nvSpPr>
        <p:spPr>
          <a:xfrm>
            <a:off x="6064875" y="25320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0" name="Google Shape;230;p47"/>
          <p:cNvSpPr txBox="1"/>
          <p:nvPr>
            <p:ph idx="6" type="subTitle"/>
          </p:nvPr>
        </p:nvSpPr>
        <p:spPr>
          <a:xfrm>
            <a:off x="6064875" y="2948247"/>
            <a:ext cx="2126100" cy="81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31" name="Google Shape;231;p47"/>
          <p:cNvSpPr txBox="1"/>
          <p:nvPr>
            <p:ph type="title"/>
          </p:nvPr>
        </p:nvSpPr>
        <p:spPr>
          <a:xfrm>
            <a:off x="713225" y="445025"/>
            <a:ext cx="6655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l">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l">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l">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l">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l">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l">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l">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32" name="Google Shape;232;p47"/>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33" name="Google Shape;233;p47"/>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21"/>
          <p:cNvSpPr txBox="1"/>
          <p:nvPr>
            <p:ph type="title"/>
          </p:nvPr>
        </p:nvSpPr>
        <p:spPr>
          <a:xfrm>
            <a:off x="2714550" y="2366272"/>
            <a:ext cx="3714900" cy="818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 name="Google Shape;23;p21"/>
          <p:cNvSpPr txBox="1"/>
          <p:nvPr>
            <p:ph idx="2" type="title"/>
          </p:nvPr>
        </p:nvSpPr>
        <p:spPr>
          <a:xfrm>
            <a:off x="3746550" y="1339163"/>
            <a:ext cx="1650900" cy="978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None/>
              <a:defRPr sz="7000">
                <a:solidFill>
                  <a:schemeClr val="accent1"/>
                </a:solidFill>
              </a:defRPr>
            </a:lvl1pPr>
            <a:lvl2pPr lvl="1" algn="ctr">
              <a:lnSpc>
                <a:spcPct val="100000"/>
              </a:lnSpc>
              <a:spcBef>
                <a:spcPts val="0"/>
              </a:spcBef>
              <a:spcAft>
                <a:spcPts val="0"/>
              </a:spcAft>
              <a:buSzPts val="6000"/>
              <a:buNone/>
              <a:defRPr b="1" sz="6000"/>
            </a:lvl2pPr>
            <a:lvl3pPr lvl="2" algn="ctr">
              <a:lnSpc>
                <a:spcPct val="100000"/>
              </a:lnSpc>
              <a:spcBef>
                <a:spcPts val="0"/>
              </a:spcBef>
              <a:spcAft>
                <a:spcPts val="0"/>
              </a:spcAft>
              <a:buSzPts val="6000"/>
              <a:buNone/>
              <a:defRPr b="1" sz="6000"/>
            </a:lvl3pPr>
            <a:lvl4pPr lvl="3" algn="ctr">
              <a:lnSpc>
                <a:spcPct val="100000"/>
              </a:lnSpc>
              <a:spcBef>
                <a:spcPts val="0"/>
              </a:spcBef>
              <a:spcAft>
                <a:spcPts val="0"/>
              </a:spcAft>
              <a:buSzPts val="6000"/>
              <a:buNone/>
              <a:defRPr b="1" sz="6000"/>
            </a:lvl4pPr>
            <a:lvl5pPr lvl="4" algn="ctr">
              <a:lnSpc>
                <a:spcPct val="100000"/>
              </a:lnSpc>
              <a:spcBef>
                <a:spcPts val="0"/>
              </a:spcBef>
              <a:spcAft>
                <a:spcPts val="0"/>
              </a:spcAft>
              <a:buSzPts val="6000"/>
              <a:buNone/>
              <a:defRPr b="1" sz="6000"/>
            </a:lvl5pPr>
            <a:lvl6pPr lvl="5" algn="ctr">
              <a:lnSpc>
                <a:spcPct val="100000"/>
              </a:lnSpc>
              <a:spcBef>
                <a:spcPts val="0"/>
              </a:spcBef>
              <a:spcAft>
                <a:spcPts val="0"/>
              </a:spcAft>
              <a:buSzPts val="6000"/>
              <a:buNone/>
              <a:defRPr b="1" sz="6000"/>
            </a:lvl6pPr>
            <a:lvl7pPr lvl="6" algn="ctr">
              <a:lnSpc>
                <a:spcPct val="100000"/>
              </a:lnSpc>
              <a:spcBef>
                <a:spcPts val="0"/>
              </a:spcBef>
              <a:spcAft>
                <a:spcPts val="0"/>
              </a:spcAft>
              <a:buSzPts val="6000"/>
              <a:buNone/>
              <a:defRPr b="1" sz="6000"/>
            </a:lvl7pPr>
            <a:lvl8pPr lvl="7" algn="ctr">
              <a:lnSpc>
                <a:spcPct val="100000"/>
              </a:lnSpc>
              <a:spcBef>
                <a:spcPts val="0"/>
              </a:spcBef>
              <a:spcAft>
                <a:spcPts val="0"/>
              </a:spcAft>
              <a:buSzPts val="6000"/>
              <a:buNone/>
              <a:defRPr b="1" sz="6000"/>
            </a:lvl8pPr>
            <a:lvl9pPr lvl="8" algn="ctr">
              <a:lnSpc>
                <a:spcPct val="100000"/>
              </a:lnSpc>
              <a:spcBef>
                <a:spcPts val="0"/>
              </a:spcBef>
              <a:spcAft>
                <a:spcPts val="0"/>
              </a:spcAft>
              <a:buSzPts val="6000"/>
              <a:buNone/>
              <a:defRPr b="1" sz="6000"/>
            </a:lvl9pPr>
          </a:lstStyle>
          <a:p/>
        </p:txBody>
      </p:sp>
      <p:sp>
        <p:nvSpPr>
          <p:cNvPr id="24" name="Google Shape;24;p21"/>
          <p:cNvSpPr txBox="1"/>
          <p:nvPr>
            <p:ph idx="1" type="subTitle"/>
          </p:nvPr>
        </p:nvSpPr>
        <p:spPr>
          <a:xfrm>
            <a:off x="2291400" y="3076675"/>
            <a:ext cx="4561200" cy="393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25" name="Google Shape;25;p21"/>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6" name="Google Shape;26;p21"/>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7" name="Google Shape;27;p21"/>
          <p:cNvCxnSpPr/>
          <p:nvPr/>
        </p:nvCxnSpPr>
        <p:spPr>
          <a:xfrm flipH="1">
            <a:off x="7948925" y="3979775"/>
            <a:ext cx="1378500" cy="12363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8" name="Google Shape;28;p21"/>
          <p:cNvCxnSpPr/>
          <p:nvPr/>
        </p:nvCxnSpPr>
        <p:spPr>
          <a:xfrm flipH="1">
            <a:off x="-112875" y="-88700"/>
            <a:ext cx="1418700" cy="10644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2">
    <p:spTree>
      <p:nvGrpSpPr>
        <p:cNvPr id="234" name="Shape 234"/>
        <p:cNvGrpSpPr/>
        <p:nvPr/>
      </p:nvGrpSpPr>
      <p:grpSpPr>
        <a:xfrm>
          <a:off x="0" y="0"/>
          <a:ext cx="0" cy="0"/>
          <a:chOff x="0" y="0"/>
          <a:chExt cx="0" cy="0"/>
        </a:xfrm>
      </p:grpSpPr>
      <p:sp>
        <p:nvSpPr>
          <p:cNvPr id="235" name="Google Shape;235;p48"/>
          <p:cNvSpPr txBox="1"/>
          <p:nvPr>
            <p:ph idx="1" type="subTitle"/>
          </p:nvPr>
        </p:nvSpPr>
        <p:spPr>
          <a:xfrm>
            <a:off x="3509000" y="16938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6" name="Google Shape;236;p48"/>
          <p:cNvSpPr txBox="1"/>
          <p:nvPr>
            <p:ph idx="2" type="subTitle"/>
          </p:nvPr>
        </p:nvSpPr>
        <p:spPr>
          <a:xfrm>
            <a:off x="3509025" y="2110049"/>
            <a:ext cx="2126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37" name="Google Shape;237;p48"/>
          <p:cNvSpPr txBox="1"/>
          <p:nvPr>
            <p:ph idx="3" type="subTitle"/>
          </p:nvPr>
        </p:nvSpPr>
        <p:spPr>
          <a:xfrm>
            <a:off x="953025" y="16938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8" name="Google Shape;238;p48"/>
          <p:cNvSpPr txBox="1"/>
          <p:nvPr>
            <p:ph idx="4" type="subTitle"/>
          </p:nvPr>
        </p:nvSpPr>
        <p:spPr>
          <a:xfrm>
            <a:off x="953125" y="2110049"/>
            <a:ext cx="2126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39" name="Google Shape;239;p48"/>
          <p:cNvSpPr txBox="1"/>
          <p:nvPr>
            <p:ph idx="5" type="subTitle"/>
          </p:nvPr>
        </p:nvSpPr>
        <p:spPr>
          <a:xfrm>
            <a:off x="6064875" y="16938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0" name="Google Shape;240;p48"/>
          <p:cNvSpPr txBox="1"/>
          <p:nvPr>
            <p:ph idx="6" type="subTitle"/>
          </p:nvPr>
        </p:nvSpPr>
        <p:spPr>
          <a:xfrm>
            <a:off x="6064875" y="2110049"/>
            <a:ext cx="2126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41" name="Google Shape;241;p48"/>
          <p:cNvSpPr txBox="1"/>
          <p:nvPr>
            <p:ph type="title"/>
          </p:nvPr>
        </p:nvSpPr>
        <p:spPr>
          <a:xfrm>
            <a:off x="1244250" y="445025"/>
            <a:ext cx="6655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ctr">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ctr">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ctr">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ctr">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ctr">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ctr">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ctr">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242" name="Google Shape;242;p48"/>
          <p:cNvSpPr txBox="1"/>
          <p:nvPr>
            <p:ph idx="7" type="subTitle"/>
          </p:nvPr>
        </p:nvSpPr>
        <p:spPr>
          <a:xfrm>
            <a:off x="3509000" y="33987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3" name="Google Shape;243;p48"/>
          <p:cNvSpPr txBox="1"/>
          <p:nvPr>
            <p:ph idx="8" type="subTitle"/>
          </p:nvPr>
        </p:nvSpPr>
        <p:spPr>
          <a:xfrm>
            <a:off x="3509025" y="3814949"/>
            <a:ext cx="2126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44" name="Google Shape;244;p48"/>
          <p:cNvSpPr txBox="1"/>
          <p:nvPr>
            <p:ph idx="9" type="subTitle"/>
          </p:nvPr>
        </p:nvSpPr>
        <p:spPr>
          <a:xfrm>
            <a:off x="953025" y="33987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5" name="Google Shape;245;p48"/>
          <p:cNvSpPr txBox="1"/>
          <p:nvPr>
            <p:ph idx="13" type="subTitle"/>
          </p:nvPr>
        </p:nvSpPr>
        <p:spPr>
          <a:xfrm>
            <a:off x="953125" y="3814949"/>
            <a:ext cx="2126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46" name="Google Shape;246;p48"/>
          <p:cNvSpPr txBox="1"/>
          <p:nvPr>
            <p:ph idx="14" type="subTitle"/>
          </p:nvPr>
        </p:nvSpPr>
        <p:spPr>
          <a:xfrm>
            <a:off x="6064875" y="33987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7" name="Google Shape;247;p48"/>
          <p:cNvSpPr txBox="1"/>
          <p:nvPr>
            <p:ph idx="15" type="subTitle"/>
          </p:nvPr>
        </p:nvSpPr>
        <p:spPr>
          <a:xfrm>
            <a:off x="6064875" y="3814949"/>
            <a:ext cx="2126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248" name="Google Shape;248;p48"/>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49" name="Google Shape;249;p48"/>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50" name="Google Shape;250;p4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51" name="Google Shape;251;p4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CUSTOM_32">
    <p:spTree>
      <p:nvGrpSpPr>
        <p:cNvPr id="252" name="Shape 252"/>
        <p:cNvGrpSpPr/>
        <p:nvPr/>
      </p:nvGrpSpPr>
      <p:grpSpPr>
        <a:xfrm>
          <a:off x="0" y="0"/>
          <a:ext cx="0" cy="0"/>
          <a:chOff x="0" y="0"/>
          <a:chExt cx="0" cy="0"/>
        </a:xfrm>
      </p:grpSpPr>
      <p:sp>
        <p:nvSpPr>
          <p:cNvPr id="253" name="Google Shape;253;p49"/>
          <p:cNvSpPr txBox="1"/>
          <p:nvPr>
            <p:ph idx="1" type="subTitle"/>
          </p:nvPr>
        </p:nvSpPr>
        <p:spPr>
          <a:xfrm>
            <a:off x="3414050" y="1714429"/>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4" name="Google Shape;254;p49"/>
          <p:cNvSpPr txBox="1"/>
          <p:nvPr>
            <p:ph idx="2" type="subTitle"/>
          </p:nvPr>
        </p:nvSpPr>
        <p:spPr>
          <a:xfrm>
            <a:off x="3564200" y="2124122"/>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5" name="Google Shape;255;p49"/>
          <p:cNvSpPr txBox="1"/>
          <p:nvPr>
            <p:ph idx="3" type="subTitle"/>
          </p:nvPr>
        </p:nvSpPr>
        <p:spPr>
          <a:xfrm>
            <a:off x="705725" y="1714429"/>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6" name="Google Shape;256;p49"/>
          <p:cNvSpPr txBox="1"/>
          <p:nvPr>
            <p:ph idx="4" type="subTitle"/>
          </p:nvPr>
        </p:nvSpPr>
        <p:spPr>
          <a:xfrm>
            <a:off x="855875" y="2124122"/>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7" name="Google Shape;257;p49"/>
          <p:cNvSpPr txBox="1"/>
          <p:nvPr>
            <p:ph idx="5" type="subTitle"/>
          </p:nvPr>
        </p:nvSpPr>
        <p:spPr>
          <a:xfrm>
            <a:off x="6122325" y="1714429"/>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8" name="Google Shape;258;p49"/>
          <p:cNvSpPr txBox="1"/>
          <p:nvPr>
            <p:ph idx="6" type="subTitle"/>
          </p:nvPr>
        </p:nvSpPr>
        <p:spPr>
          <a:xfrm>
            <a:off x="6272475" y="2124122"/>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9" name="Google Shape;259;p49"/>
          <p:cNvSpPr txBox="1"/>
          <p:nvPr>
            <p:ph idx="7" type="subTitle"/>
          </p:nvPr>
        </p:nvSpPr>
        <p:spPr>
          <a:xfrm>
            <a:off x="3414050" y="3453326"/>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0" name="Google Shape;260;p49"/>
          <p:cNvSpPr txBox="1"/>
          <p:nvPr>
            <p:ph idx="8" type="subTitle"/>
          </p:nvPr>
        </p:nvSpPr>
        <p:spPr>
          <a:xfrm>
            <a:off x="3564200" y="3869536"/>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61" name="Google Shape;261;p49"/>
          <p:cNvSpPr txBox="1"/>
          <p:nvPr>
            <p:ph idx="9" type="subTitle"/>
          </p:nvPr>
        </p:nvSpPr>
        <p:spPr>
          <a:xfrm>
            <a:off x="705725" y="3453326"/>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2" name="Google Shape;262;p49"/>
          <p:cNvSpPr txBox="1"/>
          <p:nvPr>
            <p:ph idx="13" type="subTitle"/>
          </p:nvPr>
        </p:nvSpPr>
        <p:spPr>
          <a:xfrm>
            <a:off x="855875" y="3869536"/>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63" name="Google Shape;263;p49"/>
          <p:cNvSpPr txBox="1"/>
          <p:nvPr>
            <p:ph idx="14" type="subTitle"/>
          </p:nvPr>
        </p:nvSpPr>
        <p:spPr>
          <a:xfrm>
            <a:off x="6122325" y="3453326"/>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4" name="Google Shape;264;p49"/>
          <p:cNvSpPr txBox="1"/>
          <p:nvPr>
            <p:ph idx="15" type="subTitle"/>
          </p:nvPr>
        </p:nvSpPr>
        <p:spPr>
          <a:xfrm>
            <a:off x="6272475" y="3869536"/>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65" name="Google Shape;265;p49"/>
          <p:cNvSpPr txBox="1"/>
          <p:nvPr>
            <p:ph type="title"/>
          </p:nvPr>
        </p:nvSpPr>
        <p:spPr>
          <a:xfrm>
            <a:off x="713225" y="445025"/>
            <a:ext cx="60807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l">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l">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l">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l">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l">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l">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l">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66" name="Google Shape;266;p49"/>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67" name="Google Shape;267;p49"/>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33">
    <p:spTree>
      <p:nvGrpSpPr>
        <p:cNvPr id="268" name="Shape 268"/>
        <p:cNvGrpSpPr/>
        <p:nvPr/>
      </p:nvGrpSpPr>
      <p:grpSpPr>
        <a:xfrm>
          <a:off x="0" y="0"/>
          <a:ext cx="0" cy="0"/>
          <a:chOff x="0" y="0"/>
          <a:chExt cx="0" cy="0"/>
        </a:xfrm>
      </p:grpSpPr>
      <p:sp>
        <p:nvSpPr>
          <p:cNvPr id="269" name="Google Shape;269;p50"/>
          <p:cNvSpPr txBox="1"/>
          <p:nvPr>
            <p:ph idx="1" type="subTitle"/>
          </p:nvPr>
        </p:nvSpPr>
        <p:spPr>
          <a:xfrm>
            <a:off x="3414050" y="1714429"/>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0" name="Google Shape;270;p50"/>
          <p:cNvSpPr txBox="1"/>
          <p:nvPr>
            <p:ph idx="2" type="subTitle"/>
          </p:nvPr>
        </p:nvSpPr>
        <p:spPr>
          <a:xfrm>
            <a:off x="3564200" y="2124122"/>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71" name="Google Shape;271;p50"/>
          <p:cNvSpPr txBox="1"/>
          <p:nvPr>
            <p:ph idx="3" type="subTitle"/>
          </p:nvPr>
        </p:nvSpPr>
        <p:spPr>
          <a:xfrm>
            <a:off x="705725" y="1714429"/>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2" name="Google Shape;272;p50"/>
          <p:cNvSpPr txBox="1"/>
          <p:nvPr>
            <p:ph idx="4" type="subTitle"/>
          </p:nvPr>
        </p:nvSpPr>
        <p:spPr>
          <a:xfrm>
            <a:off x="855875" y="2124122"/>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73" name="Google Shape;273;p50"/>
          <p:cNvSpPr txBox="1"/>
          <p:nvPr>
            <p:ph idx="5" type="subTitle"/>
          </p:nvPr>
        </p:nvSpPr>
        <p:spPr>
          <a:xfrm>
            <a:off x="6122325" y="1714429"/>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4" name="Google Shape;274;p50"/>
          <p:cNvSpPr txBox="1"/>
          <p:nvPr>
            <p:ph idx="6" type="subTitle"/>
          </p:nvPr>
        </p:nvSpPr>
        <p:spPr>
          <a:xfrm>
            <a:off x="6272475" y="2124122"/>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75" name="Google Shape;275;p50"/>
          <p:cNvSpPr txBox="1"/>
          <p:nvPr>
            <p:ph idx="7" type="subTitle"/>
          </p:nvPr>
        </p:nvSpPr>
        <p:spPr>
          <a:xfrm>
            <a:off x="2059863" y="3148526"/>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6" name="Google Shape;276;p50"/>
          <p:cNvSpPr txBox="1"/>
          <p:nvPr>
            <p:ph idx="8" type="subTitle"/>
          </p:nvPr>
        </p:nvSpPr>
        <p:spPr>
          <a:xfrm>
            <a:off x="2210013" y="3564736"/>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77" name="Google Shape;277;p50"/>
          <p:cNvSpPr txBox="1"/>
          <p:nvPr>
            <p:ph idx="9" type="subTitle"/>
          </p:nvPr>
        </p:nvSpPr>
        <p:spPr>
          <a:xfrm>
            <a:off x="4768138" y="3148526"/>
            <a:ext cx="23160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8" name="Google Shape;278;p50"/>
          <p:cNvSpPr txBox="1"/>
          <p:nvPr>
            <p:ph idx="13" type="subTitle"/>
          </p:nvPr>
        </p:nvSpPr>
        <p:spPr>
          <a:xfrm>
            <a:off x="4918288" y="3564736"/>
            <a:ext cx="2015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79" name="Google Shape;279;p50"/>
          <p:cNvSpPr txBox="1"/>
          <p:nvPr>
            <p:ph type="title"/>
          </p:nvPr>
        </p:nvSpPr>
        <p:spPr>
          <a:xfrm>
            <a:off x="1531650" y="445025"/>
            <a:ext cx="6080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ctr">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ctr">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ctr">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ctr">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ctr">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ctr">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ctr">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80" name="Google Shape;280;p50"/>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81" name="Google Shape;281;p50"/>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82" name="Google Shape;282;p5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83" name="Google Shape;283;p5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4">
    <p:spTree>
      <p:nvGrpSpPr>
        <p:cNvPr id="284" name="Shape 284"/>
        <p:cNvGrpSpPr/>
        <p:nvPr/>
      </p:nvGrpSpPr>
      <p:grpSpPr>
        <a:xfrm>
          <a:off x="0" y="0"/>
          <a:ext cx="0" cy="0"/>
          <a:chOff x="0" y="0"/>
          <a:chExt cx="0" cy="0"/>
        </a:xfrm>
      </p:grpSpPr>
      <p:sp>
        <p:nvSpPr>
          <p:cNvPr id="285" name="Google Shape;285;p51"/>
          <p:cNvSpPr txBox="1"/>
          <p:nvPr>
            <p:ph type="title"/>
          </p:nvPr>
        </p:nvSpPr>
        <p:spPr>
          <a:xfrm>
            <a:off x="716225" y="1073000"/>
            <a:ext cx="5640600" cy="285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800"/>
              <a:buNone/>
              <a:defRPr sz="96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cxnSp>
        <p:nvCxnSpPr>
          <p:cNvPr id="286" name="Google Shape;286;p51"/>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87" name="Google Shape;287;p51"/>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288" name="Google Shape;288;p5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89" name="Google Shape;289;p5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90" name="Google Shape;290;p51"/>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291" name="Google Shape;291;p51"/>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35">
    <p:spTree>
      <p:nvGrpSpPr>
        <p:cNvPr id="292" name="Shape 292"/>
        <p:cNvGrpSpPr/>
        <p:nvPr/>
      </p:nvGrpSpPr>
      <p:grpSpPr>
        <a:xfrm>
          <a:off x="0" y="0"/>
          <a:ext cx="0" cy="0"/>
          <a:chOff x="0" y="0"/>
          <a:chExt cx="0" cy="0"/>
        </a:xfrm>
      </p:grpSpPr>
      <p:sp>
        <p:nvSpPr>
          <p:cNvPr id="293" name="Google Shape;293;p52"/>
          <p:cNvSpPr txBox="1"/>
          <p:nvPr>
            <p:ph idx="1" type="subTitle"/>
          </p:nvPr>
        </p:nvSpPr>
        <p:spPr>
          <a:xfrm>
            <a:off x="4916850" y="1894200"/>
            <a:ext cx="2316000" cy="48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4" name="Google Shape;294;p52"/>
          <p:cNvSpPr txBox="1"/>
          <p:nvPr>
            <p:ph idx="2" type="subTitle"/>
          </p:nvPr>
        </p:nvSpPr>
        <p:spPr>
          <a:xfrm>
            <a:off x="5058900" y="2296473"/>
            <a:ext cx="2031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95" name="Google Shape;295;p52"/>
          <p:cNvSpPr txBox="1"/>
          <p:nvPr>
            <p:ph idx="3" type="subTitle"/>
          </p:nvPr>
        </p:nvSpPr>
        <p:spPr>
          <a:xfrm>
            <a:off x="1911150" y="1894200"/>
            <a:ext cx="2316000" cy="48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6" name="Google Shape;296;p52"/>
          <p:cNvSpPr txBox="1"/>
          <p:nvPr>
            <p:ph idx="4" type="subTitle"/>
          </p:nvPr>
        </p:nvSpPr>
        <p:spPr>
          <a:xfrm>
            <a:off x="2053300" y="2296473"/>
            <a:ext cx="2031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97" name="Google Shape;297;p52"/>
          <p:cNvSpPr txBox="1"/>
          <p:nvPr>
            <p:ph idx="5" type="subTitle"/>
          </p:nvPr>
        </p:nvSpPr>
        <p:spPr>
          <a:xfrm>
            <a:off x="4916850" y="3528902"/>
            <a:ext cx="2316000" cy="48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8" name="Google Shape;298;p52"/>
          <p:cNvSpPr txBox="1"/>
          <p:nvPr>
            <p:ph idx="6" type="subTitle"/>
          </p:nvPr>
        </p:nvSpPr>
        <p:spPr>
          <a:xfrm>
            <a:off x="5058900" y="3923733"/>
            <a:ext cx="2031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99" name="Google Shape;299;p52"/>
          <p:cNvSpPr txBox="1"/>
          <p:nvPr>
            <p:ph idx="7" type="subTitle"/>
          </p:nvPr>
        </p:nvSpPr>
        <p:spPr>
          <a:xfrm>
            <a:off x="1911150" y="3528902"/>
            <a:ext cx="2316000" cy="48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0" name="Google Shape;300;p52"/>
          <p:cNvSpPr txBox="1"/>
          <p:nvPr>
            <p:ph idx="8" type="subTitle"/>
          </p:nvPr>
        </p:nvSpPr>
        <p:spPr>
          <a:xfrm>
            <a:off x="2053200" y="3923733"/>
            <a:ext cx="2031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01" name="Google Shape;301;p52"/>
          <p:cNvSpPr txBox="1"/>
          <p:nvPr>
            <p:ph type="title"/>
          </p:nvPr>
        </p:nvSpPr>
        <p:spPr>
          <a:xfrm>
            <a:off x="713225" y="445025"/>
            <a:ext cx="6480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l">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l">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l">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l">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l">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l">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l">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02" name="Google Shape;302;p52"/>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03" name="Google Shape;303;p52"/>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36">
    <p:spTree>
      <p:nvGrpSpPr>
        <p:cNvPr id="304" name="Shape 304"/>
        <p:cNvGrpSpPr/>
        <p:nvPr/>
      </p:nvGrpSpPr>
      <p:grpSpPr>
        <a:xfrm>
          <a:off x="0" y="0"/>
          <a:ext cx="0" cy="0"/>
          <a:chOff x="0" y="0"/>
          <a:chExt cx="0" cy="0"/>
        </a:xfrm>
      </p:grpSpPr>
      <p:sp>
        <p:nvSpPr>
          <p:cNvPr id="305" name="Google Shape;305;p53"/>
          <p:cNvSpPr txBox="1"/>
          <p:nvPr>
            <p:ph idx="1" type="subTitle"/>
          </p:nvPr>
        </p:nvSpPr>
        <p:spPr>
          <a:xfrm>
            <a:off x="3571925" y="2904446"/>
            <a:ext cx="2015400" cy="49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6" name="Google Shape;306;p53"/>
          <p:cNvSpPr txBox="1"/>
          <p:nvPr>
            <p:ph idx="2" type="subTitle"/>
          </p:nvPr>
        </p:nvSpPr>
        <p:spPr>
          <a:xfrm>
            <a:off x="3571925" y="3306722"/>
            <a:ext cx="2015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07" name="Google Shape;307;p53"/>
          <p:cNvSpPr txBox="1"/>
          <p:nvPr>
            <p:ph idx="3" type="subTitle"/>
          </p:nvPr>
        </p:nvSpPr>
        <p:spPr>
          <a:xfrm>
            <a:off x="1088400" y="2904446"/>
            <a:ext cx="2015400" cy="49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8" name="Google Shape;308;p53"/>
          <p:cNvSpPr txBox="1"/>
          <p:nvPr>
            <p:ph idx="4" type="subTitle"/>
          </p:nvPr>
        </p:nvSpPr>
        <p:spPr>
          <a:xfrm>
            <a:off x="1088400" y="3306722"/>
            <a:ext cx="2015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09" name="Google Shape;309;p53"/>
          <p:cNvSpPr txBox="1"/>
          <p:nvPr>
            <p:ph idx="5" type="subTitle"/>
          </p:nvPr>
        </p:nvSpPr>
        <p:spPr>
          <a:xfrm>
            <a:off x="6055450" y="2904446"/>
            <a:ext cx="2015400" cy="49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10" name="Google Shape;310;p53"/>
          <p:cNvSpPr txBox="1"/>
          <p:nvPr>
            <p:ph idx="6" type="subTitle"/>
          </p:nvPr>
        </p:nvSpPr>
        <p:spPr>
          <a:xfrm>
            <a:off x="6055450" y="3306722"/>
            <a:ext cx="2015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1" name="Google Shape;311;p53"/>
          <p:cNvSpPr txBox="1"/>
          <p:nvPr>
            <p:ph type="title"/>
          </p:nvPr>
        </p:nvSpPr>
        <p:spPr>
          <a:xfrm>
            <a:off x="713225" y="445025"/>
            <a:ext cx="5517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l">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l">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l">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l">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l">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l">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l">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12" name="Google Shape;312;p53"/>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13" name="Google Shape;313;p53"/>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14" name="Google Shape;314;p53"/>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23">
    <p:spTree>
      <p:nvGrpSpPr>
        <p:cNvPr id="315" name="Shape 315"/>
        <p:cNvGrpSpPr/>
        <p:nvPr/>
      </p:nvGrpSpPr>
      <p:grpSpPr>
        <a:xfrm>
          <a:off x="0" y="0"/>
          <a:ext cx="0" cy="0"/>
          <a:chOff x="0" y="0"/>
          <a:chExt cx="0" cy="0"/>
        </a:xfrm>
      </p:grpSpPr>
      <p:cxnSp>
        <p:nvCxnSpPr>
          <p:cNvPr id="316" name="Google Shape;316;p5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17" name="Google Shape;317;p5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18" name="Google Shape;318;p5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319" name="Google Shape;319;p5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320" name="Google Shape;320;p5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321" name="Google Shape;321;p5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
        <p:nvSpPr>
          <p:cNvPr id="322" name="Google Shape;322;p54"/>
          <p:cNvSpPr txBox="1"/>
          <p:nvPr>
            <p:ph type="title"/>
          </p:nvPr>
        </p:nvSpPr>
        <p:spPr>
          <a:xfrm>
            <a:off x="2780100" y="445025"/>
            <a:ext cx="35838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23" name="Google Shape;323;p54"/>
          <p:cNvSpPr txBox="1"/>
          <p:nvPr>
            <p:ph idx="1" type="subTitle"/>
          </p:nvPr>
        </p:nvSpPr>
        <p:spPr>
          <a:xfrm>
            <a:off x="5306650" y="1710190"/>
            <a:ext cx="2486100" cy="401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324" name="Google Shape;324;p54"/>
          <p:cNvSpPr txBox="1"/>
          <p:nvPr>
            <p:ph idx="2" type="subTitle"/>
          </p:nvPr>
        </p:nvSpPr>
        <p:spPr>
          <a:xfrm>
            <a:off x="5306650" y="2111217"/>
            <a:ext cx="2486100" cy="61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25" name="Google Shape;325;p54"/>
          <p:cNvSpPr txBox="1"/>
          <p:nvPr>
            <p:ph idx="3" type="subTitle"/>
          </p:nvPr>
        </p:nvSpPr>
        <p:spPr>
          <a:xfrm>
            <a:off x="1351250" y="1710190"/>
            <a:ext cx="2486100" cy="401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326" name="Google Shape;326;p54"/>
          <p:cNvSpPr txBox="1"/>
          <p:nvPr>
            <p:ph idx="4" type="subTitle"/>
          </p:nvPr>
        </p:nvSpPr>
        <p:spPr>
          <a:xfrm>
            <a:off x="1351250" y="2111217"/>
            <a:ext cx="2486100" cy="61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27" name="Google Shape;327;p54"/>
          <p:cNvSpPr txBox="1"/>
          <p:nvPr>
            <p:ph idx="5" type="subTitle"/>
          </p:nvPr>
        </p:nvSpPr>
        <p:spPr>
          <a:xfrm>
            <a:off x="5306650" y="3552118"/>
            <a:ext cx="2486100" cy="46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328" name="Google Shape;328;p54"/>
          <p:cNvSpPr txBox="1"/>
          <p:nvPr>
            <p:ph idx="6" type="subTitle"/>
          </p:nvPr>
        </p:nvSpPr>
        <p:spPr>
          <a:xfrm>
            <a:off x="5306650" y="3946487"/>
            <a:ext cx="2486100" cy="61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29" name="Google Shape;329;p54"/>
          <p:cNvSpPr txBox="1"/>
          <p:nvPr>
            <p:ph idx="7" type="subTitle"/>
          </p:nvPr>
        </p:nvSpPr>
        <p:spPr>
          <a:xfrm>
            <a:off x="1351250" y="3552118"/>
            <a:ext cx="2486100" cy="46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400">
                <a:latin typeface="Vidaloka"/>
                <a:ea typeface="Vidaloka"/>
                <a:cs typeface="Vidaloka"/>
                <a:sym typeface="Vidaloka"/>
              </a:defRPr>
            </a:lvl1pPr>
            <a:lvl2pPr lvl="1" algn="ctr">
              <a:lnSpc>
                <a:spcPct val="115000"/>
              </a:lnSpc>
              <a:spcBef>
                <a:spcPts val="0"/>
              </a:spcBef>
              <a:spcAft>
                <a:spcPts val="0"/>
              </a:spcAft>
              <a:buSzPts val="2100"/>
              <a:buNone/>
              <a:defRPr b="1" sz="2100"/>
            </a:lvl2pPr>
            <a:lvl3pPr lvl="2" algn="ctr">
              <a:lnSpc>
                <a:spcPct val="115000"/>
              </a:lnSpc>
              <a:spcBef>
                <a:spcPts val="0"/>
              </a:spcBef>
              <a:spcAft>
                <a:spcPts val="0"/>
              </a:spcAft>
              <a:buSzPts val="2100"/>
              <a:buNone/>
              <a:defRPr b="1" sz="2100"/>
            </a:lvl3pPr>
            <a:lvl4pPr lvl="3" algn="ctr">
              <a:lnSpc>
                <a:spcPct val="115000"/>
              </a:lnSpc>
              <a:spcBef>
                <a:spcPts val="0"/>
              </a:spcBef>
              <a:spcAft>
                <a:spcPts val="0"/>
              </a:spcAft>
              <a:buSzPts val="2100"/>
              <a:buNone/>
              <a:defRPr b="1" sz="2100"/>
            </a:lvl4pPr>
            <a:lvl5pPr lvl="4" algn="ctr">
              <a:lnSpc>
                <a:spcPct val="115000"/>
              </a:lnSpc>
              <a:spcBef>
                <a:spcPts val="0"/>
              </a:spcBef>
              <a:spcAft>
                <a:spcPts val="0"/>
              </a:spcAft>
              <a:buSzPts val="2100"/>
              <a:buNone/>
              <a:defRPr b="1" sz="2100"/>
            </a:lvl5pPr>
            <a:lvl6pPr lvl="5" algn="ctr">
              <a:lnSpc>
                <a:spcPct val="115000"/>
              </a:lnSpc>
              <a:spcBef>
                <a:spcPts val="0"/>
              </a:spcBef>
              <a:spcAft>
                <a:spcPts val="0"/>
              </a:spcAft>
              <a:buSzPts val="2100"/>
              <a:buNone/>
              <a:defRPr b="1" sz="2100"/>
            </a:lvl6pPr>
            <a:lvl7pPr lvl="6" algn="ctr">
              <a:lnSpc>
                <a:spcPct val="115000"/>
              </a:lnSpc>
              <a:spcBef>
                <a:spcPts val="0"/>
              </a:spcBef>
              <a:spcAft>
                <a:spcPts val="0"/>
              </a:spcAft>
              <a:buSzPts val="2100"/>
              <a:buNone/>
              <a:defRPr b="1" sz="2100"/>
            </a:lvl7pPr>
            <a:lvl8pPr lvl="7" algn="ctr">
              <a:lnSpc>
                <a:spcPct val="115000"/>
              </a:lnSpc>
              <a:spcBef>
                <a:spcPts val="0"/>
              </a:spcBef>
              <a:spcAft>
                <a:spcPts val="0"/>
              </a:spcAft>
              <a:buSzPts val="2100"/>
              <a:buNone/>
              <a:defRPr b="1" sz="2100"/>
            </a:lvl8pPr>
            <a:lvl9pPr lvl="8" algn="ctr">
              <a:lnSpc>
                <a:spcPct val="115000"/>
              </a:lnSpc>
              <a:spcBef>
                <a:spcPts val="0"/>
              </a:spcBef>
              <a:spcAft>
                <a:spcPts val="0"/>
              </a:spcAft>
              <a:buSzPts val="2100"/>
              <a:buNone/>
              <a:defRPr b="1" sz="2100"/>
            </a:lvl9pPr>
          </a:lstStyle>
          <a:p/>
        </p:txBody>
      </p:sp>
      <p:sp>
        <p:nvSpPr>
          <p:cNvPr id="330" name="Google Shape;330;p54"/>
          <p:cNvSpPr txBox="1"/>
          <p:nvPr>
            <p:ph idx="8" type="subTitle"/>
          </p:nvPr>
        </p:nvSpPr>
        <p:spPr>
          <a:xfrm>
            <a:off x="1351300" y="3946487"/>
            <a:ext cx="2486100" cy="61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31" name="Google Shape;331;p54"/>
          <p:cNvSpPr txBox="1"/>
          <p:nvPr>
            <p:ph idx="9" type="title"/>
          </p:nvPr>
        </p:nvSpPr>
        <p:spPr>
          <a:xfrm>
            <a:off x="1351250" y="1131425"/>
            <a:ext cx="2486100" cy="667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4000"/>
              <a:buNone/>
              <a:defRPr sz="3800">
                <a:solidFill>
                  <a:schemeClr val="accent1"/>
                </a:solidFill>
              </a:defRPr>
            </a:lvl1pPr>
            <a:lvl2pPr lvl="1" algn="ctr">
              <a:lnSpc>
                <a:spcPct val="100000"/>
              </a:lnSpc>
              <a:spcBef>
                <a:spcPts val="0"/>
              </a:spcBef>
              <a:spcAft>
                <a:spcPts val="0"/>
              </a:spcAft>
              <a:buClr>
                <a:schemeClr val="dk2"/>
              </a:buClr>
              <a:buSzPts val="4000"/>
              <a:buNone/>
              <a:defRPr sz="4000">
                <a:solidFill>
                  <a:schemeClr val="dk2"/>
                </a:solidFill>
              </a:defRPr>
            </a:lvl2pPr>
            <a:lvl3pPr lvl="2" algn="ctr">
              <a:lnSpc>
                <a:spcPct val="100000"/>
              </a:lnSpc>
              <a:spcBef>
                <a:spcPts val="0"/>
              </a:spcBef>
              <a:spcAft>
                <a:spcPts val="0"/>
              </a:spcAft>
              <a:buClr>
                <a:schemeClr val="dk2"/>
              </a:buClr>
              <a:buSzPts val="4000"/>
              <a:buNone/>
              <a:defRPr sz="4000">
                <a:solidFill>
                  <a:schemeClr val="dk2"/>
                </a:solidFill>
              </a:defRPr>
            </a:lvl3pPr>
            <a:lvl4pPr lvl="3" algn="ctr">
              <a:lnSpc>
                <a:spcPct val="100000"/>
              </a:lnSpc>
              <a:spcBef>
                <a:spcPts val="0"/>
              </a:spcBef>
              <a:spcAft>
                <a:spcPts val="0"/>
              </a:spcAft>
              <a:buClr>
                <a:schemeClr val="dk2"/>
              </a:buClr>
              <a:buSzPts val="4000"/>
              <a:buNone/>
              <a:defRPr sz="4000">
                <a:solidFill>
                  <a:schemeClr val="dk2"/>
                </a:solidFill>
              </a:defRPr>
            </a:lvl4pPr>
            <a:lvl5pPr lvl="4" algn="ctr">
              <a:lnSpc>
                <a:spcPct val="100000"/>
              </a:lnSpc>
              <a:spcBef>
                <a:spcPts val="0"/>
              </a:spcBef>
              <a:spcAft>
                <a:spcPts val="0"/>
              </a:spcAft>
              <a:buClr>
                <a:schemeClr val="dk2"/>
              </a:buClr>
              <a:buSzPts val="4000"/>
              <a:buNone/>
              <a:defRPr sz="4000">
                <a:solidFill>
                  <a:schemeClr val="dk2"/>
                </a:solidFill>
              </a:defRPr>
            </a:lvl5pPr>
            <a:lvl6pPr lvl="5" algn="ctr">
              <a:lnSpc>
                <a:spcPct val="100000"/>
              </a:lnSpc>
              <a:spcBef>
                <a:spcPts val="0"/>
              </a:spcBef>
              <a:spcAft>
                <a:spcPts val="0"/>
              </a:spcAft>
              <a:buClr>
                <a:schemeClr val="dk2"/>
              </a:buClr>
              <a:buSzPts val="4000"/>
              <a:buNone/>
              <a:defRPr sz="4000">
                <a:solidFill>
                  <a:schemeClr val="dk2"/>
                </a:solidFill>
              </a:defRPr>
            </a:lvl6pPr>
            <a:lvl7pPr lvl="6" algn="ctr">
              <a:lnSpc>
                <a:spcPct val="100000"/>
              </a:lnSpc>
              <a:spcBef>
                <a:spcPts val="0"/>
              </a:spcBef>
              <a:spcAft>
                <a:spcPts val="0"/>
              </a:spcAft>
              <a:buClr>
                <a:schemeClr val="dk2"/>
              </a:buClr>
              <a:buSzPts val="4000"/>
              <a:buNone/>
              <a:defRPr sz="4000">
                <a:solidFill>
                  <a:schemeClr val="dk2"/>
                </a:solidFill>
              </a:defRPr>
            </a:lvl7pPr>
            <a:lvl8pPr lvl="7" algn="ctr">
              <a:lnSpc>
                <a:spcPct val="100000"/>
              </a:lnSpc>
              <a:spcBef>
                <a:spcPts val="0"/>
              </a:spcBef>
              <a:spcAft>
                <a:spcPts val="0"/>
              </a:spcAft>
              <a:buClr>
                <a:schemeClr val="dk2"/>
              </a:buClr>
              <a:buSzPts val="4000"/>
              <a:buNone/>
              <a:defRPr sz="4000">
                <a:solidFill>
                  <a:schemeClr val="dk2"/>
                </a:solidFill>
              </a:defRPr>
            </a:lvl8pPr>
            <a:lvl9pPr lvl="8" algn="ctr">
              <a:lnSpc>
                <a:spcPct val="100000"/>
              </a:lnSpc>
              <a:spcBef>
                <a:spcPts val="0"/>
              </a:spcBef>
              <a:spcAft>
                <a:spcPts val="0"/>
              </a:spcAft>
              <a:buClr>
                <a:schemeClr val="dk2"/>
              </a:buClr>
              <a:buSzPts val="4000"/>
              <a:buNone/>
              <a:defRPr sz="4000">
                <a:solidFill>
                  <a:schemeClr val="dk2"/>
                </a:solidFill>
              </a:defRPr>
            </a:lvl9pPr>
          </a:lstStyle>
          <a:p/>
        </p:txBody>
      </p:sp>
      <p:sp>
        <p:nvSpPr>
          <p:cNvPr id="332" name="Google Shape;332;p54"/>
          <p:cNvSpPr txBox="1"/>
          <p:nvPr>
            <p:ph idx="13" type="title"/>
          </p:nvPr>
        </p:nvSpPr>
        <p:spPr>
          <a:xfrm>
            <a:off x="5306650" y="1131425"/>
            <a:ext cx="2486100" cy="667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4000"/>
              <a:buNone/>
              <a:defRPr sz="3800">
                <a:solidFill>
                  <a:schemeClr val="accent1"/>
                </a:solidFill>
              </a:defRPr>
            </a:lvl1pPr>
            <a:lvl2pPr lvl="1" algn="ctr">
              <a:lnSpc>
                <a:spcPct val="100000"/>
              </a:lnSpc>
              <a:spcBef>
                <a:spcPts val="0"/>
              </a:spcBef>
              <a:spcAft>
                <a:spcPts val="0"/>
              </a:spcAft>
              <a:buClr>
                <a:schemeClr val="dk2"/>
              </a:buClr>
              <a:buSzPts val="4000"/>
              <a:buNone/>
              <a:defRPr sz="4000">
                <a:solidFill>
                  <a:schemeClr val="dk2"/>
                </a:solidFill>
              </a:defRPr>
            </a:lvl2pPr>
            <a:lvl3pPr lvl="2" algn="ctr">
              <a:lnSpc>
                <a:spcPct val="100000"/>
              </a:lnSpc>
              <a:spcBef>
                <a:spcPts val="0"/>
              </a:spcBef>
              <a:spcAft>
                <a:spcPts val="0"/>
              </a:spcAft>
              <a:buClr>
                <a:schemeClr val="dk2"/>
              </a:buClr>
              <a:buSzPts val="4000"/>
              <a:buNone/>
              <a:defRPr sz="4000">
                <a:solidFill>
                  <a:schemeClr val="dk2"/>
                </a:solidFill>
              </a:defRPr>
            </a:lvl3pPr>
            <a:lvl4pPr lvl="3" algn="ctr">
              <a:lnSpc>
                <a:spcPct val="100000"/>
              </a:lnSpc>
              <a:spcBef>
                <a:spcPts val="0"/>
              </a:spcBef>
              <a:spcAft>
                <a:spcPts val="0"/>
              </a:spcAft>
              <a:buClr>
                <a:schemeClr val="dk2"/>
              </a:buClr>
              <a:buSzPts val="4000"/>
              <a:buNone/>
              <a:defRPr sz="4000">
                <a:solidFill>
                  <a:schemeClr val="dk2"/>
                </a:solidFill>
              </a:defRPr>
            </a:lvl4pPr>
            <a:lvl5pPr lvl="4" algn="ctr">
              <a:lnSpc>
                <a:spcPct val="100000"/>
              </a:lnSpc>
              <a:spcBef>
                <a:spcPts val="0"/>
              </a:spcBef>
              <a:spcAft>
                <a:spcPts val="0"/>
              </a:spcAft>
              <a:buClr>
                <a:schemeClr val="dk2"/>
              </a:buClr>
              <a:buSzPts val="4000"/>
              <a:buNone/>
              <a:defRPr sz="4000">
                <a:solidFill>
                  <a:schemeClr val="dk2"/>
                </a:solidFill>
              </a:defRPr>
            </a:lvl5pPr>
            <a:lvl6pPr lvl="5" algn="ctr">
              <a:lnSpc>
                <a:spcPct val="100000"/>
              </a:lnSpc>
              <a:spcBef>
                <a:spcPts val="0"/>
              </a:spcBef>
              <a:spcAft>
                <a:spcPts val="0"/>
              </a:spcAft>
              <a:buClr>
                <a:schemeClr val="dk2"/>
              </a:buClr>
              <a:buSzPts val="4000"/>
              <a:buNone/>
              <a:defRPr sz="4000">
                <a:solidFill>
                  <a:schemeClr val="dk2"/>
                </a:solidFill>
              </a:defRPr>
            </a:lvl6pPr>
            <a:lvl7pPr lvl="6" algn="ctr">
              <a:lnSpc>
                <a:spcPct val="100000"/>
              </a:lnSpc>
              <a:spcBef>
                <a:spcPts val="0"/>
              </a:spcBef>
              <a:spcAft>
                <a:spcPts val="0"/>
              </a:spcAft>
              <a:buClr>
                <a:schemeClr val="dk2"/>
              </a:buClr>
              <a:buSzPts val="4000"/>
              <a:buNone/>
              <a:defRPr sz="4000">
                <a:solidFill>
                  <a:schemeClr val="dk2"/>
                </a:solidFill>
              </a:defRPr>
            </a:lvl7pPr>
            <a:lvl8pPr lvl="7" algn="ctr">
              <a:lnSpc>
                <a:spcPct val="100000"/>
              </a:lnSpc>
              <a:spcBef>
                <a:spcPts val="0"/>
              </a:spcBef>
              <a:spcAft>
                <a:spcPts val="0"/>
              </a:spcAft>
              <a:buClr>
                <a:schemeClr val="dk2"/>
              </a:buClr>
              <a:buSzPts val="4000"/>
              <a:buNone/>
              <a:defRPr sz="4000">
                <a:solidFill>
                  <a:schemeClr val="dk2"/>
                </a:solidFill>
              </a:defRPr>
            </a:lvl8pPr>
            <a:lvl9pPr lvl="8" algn="ctr">
              <a:lnSpc>
                <a:spcPct val="100000"/>
              </a:lnSpc>
              <a:spcBef>
                <a:spcPts val="0"/>
              </a:spcBef>
              <a:spcAft>
                <a:spcPts val="0"/>
              </a:spcAft>
              <a:buClr>
                <a:schemeClr val="dk2"/>
              </a:buClr>
              <a:buSzPts val="4000"/>
              <a:buNone/>
              <a:defRPr sz="4000">
                <a:solidFill>
                  <a:schemeClr val="dk2"/>
                </a:solidFill>
              </a:defRPr>
            </a:lvl9pPr>
          </a:lstStyle>
          <a:p/>
        </p:txBody>
      </p:sp>
      <p:sp>
        <p:nvSpPr>
          <p:cNvPr id="333" name="Google Shape;333;p54"/>
          <p:cNvSpPr txBox="1"/>
          <p:nvPr>
            <p:ph idx="14" type="title"/>
          </p:nvPr>
        </p:nvSpPr>
        <p:spPr>
          <a:xfrm>
            <a:off x="1351300" y="2964563"/>
            <a:ext cx="2486100" cy="667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4000"/>
              <a:buNone/>
              <a:defRPr sz="3800">
                <a:solidFill>
                  <a:schemeClr val="accent1"/>
                </a:solidFill>
              </a:defRPr>
            </a:lvl1pPr>
            <a:lvl2pPr lvl="1" algn="ctr">
              <a:lnSpc>
                <a:spcPct val="100000"/>
              </a:lnSpc>
              <a:spcBef>
                <a:spcPts val="0"/>
              </a:spcBef>
              <a:spcAft>
                <a:spcPts val="0"/>
              </a:spcAft>
              <a:buClr>
                <a:schemeClr val="dk2"/>
              </a:buClr>
              <a:buSzPts val="4000"/>
              <a:buNone/>
              <a:defRPr sz="4000">
                <a:solidFill>
                  <a:schemeClr val="dk2"/>
                </a:solidFill>
              </a:defRPr>
            </a:lvl2pPr>
            <a:lvl3pPr lvl="2" algn="ctr">
              <a:lnSpc>
                <a:spcPct val="100000"/>
              </a:lnSpc>
              <a:spcBef>
                <a:spcPts val="0"/>
              </a:spcBef>
              <a:spcAft>
                <a:spcPts val="0"/>
              </a:spcAft>
              <a:buClr>
                <a:schemeClr val="dk2"/>
              </a:buClr>
              <a:buSzPts val="4000"/>
              <a:buNone/>
              <a:defRPr sz="4000">
                <a:solidFill>
                  <a:schemeClr val="dk2"/>
                </a:solidFill>
              </a:defRPr>
            </a:lvl3pPr>
            <a:lvl4pPr lvl="3" algn="ctr">
              <a:lnSpc>
                <a:spcPct val="100000"/>
              </a:lnSpc>
              <a:spcBef>
                <a:spcPts val="0"/>
              </a:spcBef>
              <a:spcAft>
                <a:spcPts val="0"/>
              </a:spcAft>
              <a:buClr>
                <a:schemeClr val="dk2"/>
              </a:buClr>
              <a:buSzPts val="4000"/>
              <a:buNone/>
              <a:defRPr sz="4000">
                <a:solidFill>
                  <a:schemeClr val="dk2"/>
                </a:solidFill>
              </a:defRPr>
            </a:lvl4pPr>
            <a:lvl5pPr lvl="4" algn="ctr">
              <a:lnSpc>
                <a:spcPct val="100000"/>
              </a:lnSpc>
              <a:spcBef>
                <a:spcPts val="0"/>
              </a:spcBef>
              <a:spcAft>
                <a:spcPts val="0"/>
              </a:spcAft>
              <a:buClr>
                <a:schemeClr val="dk2"/>
              </a:buClr>
              <a:buSzPts val="4000"/>
              <a:buNone/>
              <a:defRPr sz="4000">
                <a:solidFill>
                  <a:schemeClr val="dk2"/>
                </a:solidFill>
              </a:defRPr>
            </a:lvl5pPr>
            <a:lvl6pPr lvl="5" algn="ctr">
              <a:lnSpc>
                <a:spcPct val="100000"/>
              </a:lnSpc>
              <a:spcBef>
                <a:spcPts val="0"/>
              </a:spcBef>
              <a:spcAft>
                <a:spcPts val="0"/>
              </a:spcAft>
              <a:buClr>
                <a:schemeClr val="dk2"/>
              </a:buClr>
              <a:buSzPts val="4000"/>
              <a:buNone/>
              <a:defRPr sz="4000">
                <a:solidFill>
                  <a:schemeClr val="dk2"/>
                </a:solidFill>
              </a:defRPr>
            </a:lvl6pPr>
            <a:lvl7pPr lvl="6" algn="ctr">
              <a:lnSpc>
                <a:spcPct val="100000"/>
              </a:lnSpc>
              <a:spcBef>
                <a:spcPts val="0"/>
              </a:spcBef>
              <a:spcAft>
                <a:spcPts val="0"/>
              </a:spcAft>
              <a:buClr>
                <a:schemeClr val="dk2"/>
              </a:buClr>
              <a:buSzPts val="4000"/>
              <a:buNone/>
              <a:defRPr sz="4000">
                <a:solidFill>
                  <a:schemeClr val="dk2"/>
                </a:solidFill>
              </a:defRPr>
            </a:lvl7pPr>
            <a:lvl8pPr lvl="7" algn="ctr">
              <a:lnSpc>
                <a:spcPct val="100000"/>
              </a:lnSpc>
              <a:spcBef>
                <a:spcPts val="0"/>
              </a:spcBef>
              <a:spcAft>
                <a:spcPts val="0"/>
              </a:spcAft>
              <a:buClr>
                <a:schemeClr val="dk2"/>
              </a:buClr>
              <a:buSzPts val="4000"/>
              <a:buNone/>
              <a:defRPr sz="4000">
                <a:solidFill>
                  <a:schemeClr val="dk2"/>
                </a:solidFill>
              </a:defRPr>
            </a:lvl8pPr>
            <a:lvl9pPr lvl="8" algn="ctr">
              <a:lnSpc>
                <a:spcPct val="100000"/>
              </a:lnSpc>
              <a:spcBef>
                <a:spcPts val="0"/>
              </a:spcBef>
              <a:spcAft>
                <a:spcPts val="0"/>
              </a:spcAft>
              <a:buClr>
                <a:schemeClr val="dk2"/>
              </a:buClr>
              <a:buSzPts val="4000"/>
              <a:buNone/>
              <a:defRPr sz="4000">
                <a:solidFill>
                  <a:schemeClr val="dk2"/>
                </a:solidFill>
              </a:defRPr>
            </a:lvl9pPr>
          </a:lstStyle>
          <a:p/>
        </p:txBody>
      </p:sp>
      <p:sp>
        <p:nvSpPr>
          <p:cNvPr id="334" name="Google Shape;334;p54"/>
          <p:cNvSpPr txBox="1"/>
          <p:nvPr>
            <p:ph idx="15" type="title"/>
          </p:nvPr>
        </p:nvSpPr>
        <p:spPr>
          <a:xfrm>
            <a:off x="5306650" y="2964563"/>
            <a:ext cx="2486100" cy="667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4000"/>
              <a:buNone/>
              <a:defRPr sz="3800">
                <a:solidFill>
                  <a:schemeClr val="accent1"/>
                </a:solidFill>
              </a:defRPr>
            </a:lvl1pPr>
            <a:lvl2pPr lvl="1" algn="ctr">
              <a:lnSpc>
                <a:spcPct val="100000"/>
              </a:lnSpc>
              <a:spcBef>
                <a:spcPts val="0"/>
              </a:spcBef>
              <a:spcAft>
                <a:spcPts val="0"/>
              </a:spcAft>
              <a:buClr>
                <a:schemeClr val="dk2"/>
              </a:buClr>
              <a:buSzPts val="4000"/>
              <a:buNone/>
              <a:defRPr sz="4000">
                <a:solidFill>
                  <a:schemeClr val="dk2"/>
                </a:solidFill>
              </a:defRPr>
            </a:lvl2pPr>
            <a:lvl3pPr lvl="2" algn="ctr">
              <a:lnSpc>
                <a:spcPct val="100000"/>
              </a:lnSpc>
              <a:spcBef>
                <a:spcPts val="0"/>
              </a:spcBef>
              <a:spcAft>
                <a:spcPts val="0"/>
              </a:spcAft>
              <a:buClr>
                <a:schemeClr val="dk2"/>
              </a:buClr>
              <a:buSzPts val="4000"/>
              <a:buNone/>
              <a:defRPr sz="4000">
                <a:solidFill>
                  <a:schemeClr val="dk2"/>
                </a:solidFill>
              </a:defRPr>
            </a:lvl3pPr>
            <a:lvl4pPr lvl="3" algn="ctr">
              <a:lnSpc>
                <a:spcPct val="100000"/>
              </a:lnSpc>
              <a:spcBef>
                <a:spcPts val="0"/>
              </a:spcBef>
              <a:spcAft>
                <a:spcPts val="0"/>
              </a:spcAft>
              <a:buClr>
                <a:schemeClr val="dk2"/>
              </a:buClr>
              <a:buSzPts val="4000"/>
              <a:buNone/>
              <a:defRPr sz="4000">
                <a:solidFill>
                  <a:schemeClr val="dk2"/>
                </a:solidFill>
              </a:defRPr>
            </a:lvl4pPr>
            <a:lvl5pPr lvl="4" algn="ctr">
              <a:lnSpc>
                <a:spcPct val="100000"/>
              </a:lnSpc>
              <a:spcBef>
                <a:spcPts val="0"/>
              </a:spcBef>
              <a:spcAft>
                <a:spcPts val="0"/>
              </a:spcAft>
              <a:buClr>
                <a:schemeClr val="dk2"/>
              </a:buClr>
              <a:buSzPts val="4000"/>
              <a:buNone/>
              <a:defRPr sz="4000">
                <a:solidFill>
                  <a:schemeClr val="dk2"/>
                </a:solidFill>
              </a:defRPr>
            </a:lvl5pPr>
            <a:lvl6pPr lvl="5" algn="ctr">
              <a:lnSpc>
                <a:spcPct val="100000"/>
              </a:lnSpc>
              <a:spcBef>
                <a:spcPts val="0"/>
              </a:spcBef>
              <a:spcAft>
                <a:spcPts val="0"/>
              </a:spcAft>
              <a:buClr>
                <a:schemeClr val="dk2"/>
              </a:buClr>
              <a:buSzPts val="4000"/>
              <a:buNone/>
              <a:defRPr sz="4000">
                <a:solidFill>
                  <a:schemeClr val="dk2"/>
                </a:solidFill>
              </a:defRPr>
            </a:lvl6pPr>
            <a:lvl7pPr lvl="6" algn="ctr">
              <a:lnSpc>
                <a:spcPct val="100000"/>
              </a:lnSpc>
              <a:spcBef>
                <a:spcPts val="0"/>
              </a:spcBef>
              <a:spcAft>
                <a:spcPts val="0"/>
              </a:spcAft>
              <a:buClr>
                <a:schemeClr val="dk2"/>
              </a:buClr>
              <a:buSzPts val="4000"/>
              <a:buNone/>
              <a:defRPr sz="4000">
                <a:solidFill>
                  <a:schemeClr val="dk2"/>
                </a:solidFill>
              </a:defRPr>
            </a:lvl7pPr>
            <a:lvl8pPr lvl="7" algn="ctr">
              <a:lnSpc>
                <a:spcPct val="100000"/>
              </a:lnSpc>
              <a:spcBef>
                <a:spcPts val="0"/>
              </a:spcBef>
              <a:spcAft>
                <a:spcPts val="0"/>
              </a:spcAft>
              <a:buClr>
                <a:schemeClr val="dk2"/>
              </a:buClr>
              <a:buSzPts val="4000"/>
              <a:buNone/>
              <a:defRPr sz="4000">
                <a:solidFill>
                  <a:schemeClr val="dk2"/>
                </a:solidFill>
              </a:defRPr>
            </a:lvl8pPr>
            <a:lvl9pPr lvl="8" algn="ctr">
              <a:lnSpc>
                <a:spcPct val="100000"/>
              </a:lnSpc>
              <a:spcBef>
                <a:spcPts val="0"/>
              </a:spcBef>
              <a:spcAft>
                <a:spcPts val="0"/>
              </a:spcAft>
              <a:buClr>
                <a:schemeClr val="dk2"/>
              </a:buClr>
              <a:buSzPts val="4000"/>
              <a:buNone/>
              <a:defRPr sz="4000">
                <a:solidFill>
                  <a:schemeClr val="dk2"/>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_2_1">
    <p:spTree>
      <p:nvGrpSpPr>
        <p:cNvPr id="335" name="Shape 335"/>
        <p:cNvGrpSpPr/>
        <p:nvPr/>
      </p:nvGrpSpPr>
      <p:grpSpPr>
        <a:xfrm>
          <a:off x="0" y="0"/>
          <a:ext cx="0" cy="0"/>
          <a:chOff x="0" y="0"/>
          <a:chExt cx="0" cy="0"/>
        </a:xfrm>
      </p:grpSpPr>
      <p:sp>
        <p:nvSpPr>
          <p:cNvPr id="336" name="Google Shape;336;p55"/>
          <p:cNvSpPr txBox="1"/>
          <p:nvPr>
            <p:ph idx="1" type="subTitle"/>
          </p:nvPr>
        </p:nvSpPr>
        <p:spPr>
          <a:xfrm>
            <a:off x="3718325" y="3294199"/>
            <a:ext cx="16428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7" name="Google Shape;337;p55"/>
          <p:cNvSpPr txBox="1"/>
          <p:nvPr>
            <p:ph idx="2" type="subTitle"/>
          </p:nvPr>
        </p:nvSpPr>
        <p:spPr>
          <a:xfrm>
            <a:off x="3617675" y="3703897"/>
            <a:ext cx="1844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None/>
              <a:defRPr sz="1400">
                <a:solidFill>
                  <a:schemeClr val="dk1"/>
                </a:solidFill>
              </a:defRPr>
            </a:lvl1pPr>
            <a:lvl2pPr lvl="1" algn="ctr">
              <a:lnSpc>
                <a:spcPct val="115000"/>
              </a:lnSpc>
              <a:spcBef>
                <a:spcPts val="0"/>
              </a:spcBef>
              <a:spcAft>
                <a:spcPts val="0"/>
              </a:spcAft>
              <a:buClr>
                <a:schemeClr val="accent4"/>
              </a:buClr>
              <a:buSzPts val="1400"/>
              <a:buNone/>
              <a:defRPr>
                <a:solidFill>
                  <a:schemeClr val="accent4"/>
                </a:solidFill>
              </a:defRPr>
            </a:lvl2pPr>
            <a:lvl3pPr lvl="2" algn="ctr">
              <a:lnSpc>
                <a:spcPct val="115000"/>
              </a:lnSpc>
              <a:spcBef>
                <a:spcPts val="0"/>
              </a:spcBef>
              <a:spcAft>
                <a:spcPts val="0"/>
              </a:spcAft>
              <a:buClr>
                <a:schemeClr val="accent4"/>
              </a:buClr>
              <a:buSzPts val="1400"/>
              <a:buNone/>
              <a:defRPr>
                <a:solidFill>
                  <a:schemeClr val="accent4"/>
                </a:solidFill>
              </a:defRPr>
            </a:lvl3pPr>
            <a:lvl4pPr lvl="3" algn="ctr">
              <a:lnSpc>
                <a:spcPct val="115000"/>
              </a:lnSpc>
              <a:spcBef>
                <a:spcPts val="0"/>
              </a:spcBef>
              <a:spcAft>
                <a:spcPts val="0"/>
              </a:spcAft>
              <a:buClr>
                <a:schemeClr val="accent4"/>
              </a:buClr>
              <a:buSzPts val="1400"/>
              <a:buNone/>
              <a:defRPr>
                <a:solidFill>
                  <a:schemeClr val="accent4"/>
                </a:solidFill>
              </a:defRPr>
            </a:lvl4pPr>
            <a:lvl5pPr lvl="4" algn="ctr">
              <a:lnSpc>
                <a:spcPct val="115000"/>
              </a:lnSpc>
              <a:spcBef>
                <a:spcPts val="0"/>
              </a:spcBef>
              <a:spcAft>
                <a:spcPts val="0"/>
              </a:spcAft>
              <a:buClr>
                <a:schemeClr val="accent4"/>
              </a:buClr>
              <a:buSzPts val="1400"/>
              <a:buNone/>
              <a:defRPr>
                <a:solidFill>
                  <a:schemeClr val="accent4"/>
                </a:solidFill>
              </a:defRPr>
            </a:lvl5pPr>
            <a:lvl6pPr lvl="5" algn="ctr">
              <a:lnSpc>
                <a:spcPct val="115000"/>
              </a:lnSpc>
              <a:spcBef>
                <a:spcPts val="0"/>
              </a:spcBef>
              <a:spcAft>
                <a:spcPts val="0"/>
              </a:spcAft>
              <a:buClr>
                <a:schemeClr val="accent4"/>
              </a:buClr>
              <a:buSzPts val="1400"/>
              <a:buNone/>
              <a:defRPr>
                <a:solidFill>
                  <a:schemeClr val="accent4"/>
                </a:solidFill>
              </a:defRPr>
            </a:lvl6pPr>
            <a:lvl7pPr lvl="6" algn="ctr">
              <a:lnSpc>
                <a:spcPct val="115000"/>
              </a:lnSpc>
              <a:spcBef>
                <a:spcPts val="0"/>
              </a:spcBef>
              <a:spcAft>
                <a:spcPts val="0"/>
              </a:spcAft>
              <a:buClr>
                <a:schemeClr val="accent4"/>
              </a:buClr>
              <a:buSzPts val="1400"/>
              <a:buNone/>
              <a:defRPr>
                <a:solidFill>
                  <a:schemeClr val="accent4"/>
                </a:solidFill>
              </a:defRPr>
            </a:lvl7pPr>
            <a:lvl8pPr lvl="7" algn="ctr">
              <a:lnSpc>
                <a:spcPct val="115000"/>
              </a:lnSpc>
              <a:spcBef>
                <a:spcPts val="0"/>
              </a:spcBef>
              <a:spcAft>
                <a:spcPts val="0"/>
              </a:spcAft>
              <a:buClr>
                <a:schemeClr val="accent4"/>
              </a:buClr>
              <a:buSzPts val="1400"/>
              <a:buNone/>
              <a:defRPr>
                <a:solidFill>
                  <a:schemeClr val="accent4"/>
                </a:solidFill>
              </a:defRPr>
            </a:lvl8pPr>
            <a:lvl9pPr lvl="8" algn="ctr">
              <a:lnSpc>
                <a:spcPct val="115000"/>
              </a:lnSpc>
              <a:spcBef>
                <a:spcPts val="0"/>
              </a:spcBef>
              <a:spcAft>
                <a:spcPts val="0"/>
              </a:spcAft>
              <a:buClr>
                <a:schemeClr val="accent4"/>
              </a:buClr>
              <a:buSzPts val="1400"/>
              <a:buNone/>
              <a:defRPr>
                <a:solidFill>
                  <a:schemeClr val="accent4"/>
                </a:solidFill>
              </a:defRPr>
            </a:lvl9pPr>
          </a:lstStyle>
          <a:p/>
        </p:txBody>
      </p:sp>
      <p:sp>
        <p:nvSpPr>
          <p:cNvPr id="338" name="Google Shape;338;p55"/>
          <p:cNvSpPr txBox="1"/>
          <p:nvPr>
            <p:ph idx="3" type="subTitle"/>
          </p:nvPr>
        </p:nvSpPr>
        <p:spPr>
          <a:xfrm>
            <a:off x="1328025" y="3294199"/>
            <a:ext cx="16428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9" name="Google Shape;339;p55"/>
          <p:cNvSpPr txBox="1"/>
          <p:nvPr>
            <p:ph idx="4" type="subTitle"/>
          </p:nvPr>
        </p:nvSpPr>
        <p:spPr>
          <a:xfrm>
            <a:off x="1227426" y="3703897"/>
            <a:ext cx="1844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None/>
              <a:defRPr sz="1400">
                <a:solidFill>
                  <a:schemeClr val="dk1"/>
                </a:solidFill>
              </a:defRPr>
            </a:lvl1pPr>
            <a:lvl2pPr lvl="1" algn="ctr">
              <a:lnSpc>
                <a:spcPct val="115000"/>
              </a:lnSpc>
              <a:spcBef>
                <a:spcPts val="0"/>
              </a:spcBef>
              <a:spcAft>
                <a:spcPts val="0"/>
              </a:spcAft>
              <a:buClr>
                <a:schemeClr val="accent4"/>
              </a:buClr>
              <a:buSzPts val="1400"/>
              <a:buNone/>
              <a:defRPr>
                <a:solidFill>
                  <a:schemeClr val="accent4"/>
                </a:solidFill>
              </a:defRPr>
            </a:lvl2pPr>
            <a:lvl3pPr lvl="2" algn="ctr">
              <a:lnSpc>
                <a:spcPct val="115000"/>
              </a:lnSpc>
              <a:spcBef>
                <a:spcPts val="0"/>
              </a:spcBef>
              <a:spcAft>
                <a:spcPts val="0"/>
              </a:spcAft>
              <a:buClr>
                <a:schemeClr val="accent4"/>
              </a:buClr>
              <a:buSzPts val="1400"/>
              <a:buNone/>
              <a:defRPr>
                <a:solidFill>
                  <a:schemeClr val="accent4"/>
                </a:solidFill>
              </a:defRPr>
            </a:lvl3pPr>
            <a:lvl4pPr lvl="3" algn="ctr">
              <a:lnSpc>
                <a:spcPct val="115000"/>
              </a:lnSpc>
              <a:spcBef>
                <a:spcPts val="0"/>
              </a:spcBef>
              <a:spcAft>
                <a:spcPts val="0"/>
              </a:spcAft>
              <a:buClr>
                <a:schemeClr val="accent4"/>
              </a:buClr>
              <a:buSzPts val="1400"/>
              <a:buNone/>
              <a:defRPr>
                <a:solidFill>
                  <a:schemeClr val="accent4"/>
                </a:solidFill>
              </a:defRPr>
            </a:lvl4pPr>
            <a:lvl5pPr lvl="4" algn="ctr">
              <a:lnSpc>
                <a:spcPct val="115000"/>
              </a:lnSpc>
              <a:spcBef>
                <a:spcPts val="0"/>
              </a:spcBef>
              <a:spcAft>
                <a:spcPts val="0"/>
              </a:spcAft>
              <a:buClr>
                <a:schemeClr val="accent4"/>
              </a:buClr>
              <a:buSzPts val="1400"/>
              <a:buNone/>
              <a:defRPr>
                <a:solidFill>
                  <a:schemeClr val="accent4"/>
                </a:solidFill>
              </a:defRPr>
            </a:lvl5pPr>
            <a:lvl6pPr lvl="5" algn="ctr">
              <a:lnSpc>
                <a:spcPct val="115000"/>
              </a:lnSpc>
              <a:spcBef>
                <a:spcPts val="0"/>
              </a:spcBef>
              <a:spcAft>
                <a:spcPts val="0"/>
              </a:spcAft>
              <a:buClr>
                <a:schemeClr val="accent4"/>
              </a:buClr>
              <a:buSzPts val="1400"/>
              <a:buNone/>
              <a:defRPr>
                <a:solidFill>
                  <a:schemeClr val="accent4"/>
                </a:solidFill>
              </a:defRPr>
            </a:lvl6pPr>
            <a:lvl7pPr lvl="6" algn="ctr">
              <a:lnSpc>
                <a:spcPct val="115000"/>
              </a:lnSpc>
              <a:spcBef>
                <a:spcPts val="0"/>
              </a:spcBef>
              <a:spcAft>
                <a:spcPts val="0"/>
              </a:spcAft>
              <a:buClr>
                <a:schemeClr val="accent4"/>
              </a:buClr>
              <a:buSzPts val="1400"/>
              <a:buNone/>
              <a:defRPr>
                <a:solidFill>
                  <a:schemeClr val="accent4"/>
                </a:solidFill>
              </a:defRPr>
            </a:lvl7pPr>
            <a:lvl8pPr lvl="7" algn="ctr">
              <a:lnSpc>
                <a:spcPct val="115000"/>
              </a:lnSpc>
              <a:spcBef>
                <a:spcPts val="0"/>
              </a:spcBef>
              <a:spcAft>
                <a:spcPts val="0"/>
              </a:spcAft>
              <a:buClr>
                <a:schemeClr val="accent4"/>
              </a:buClr>
              <a:buSzPts val="1400"/>
              <a:buNone/>
              <a:defRPr>
                <a:solidFill>
                  <a:schemeClr val="accent4"/>
                </a:solidFill>
              </a:defRPr>
            </a:lvl8pPr>
            <a:lvl9pPr lvl="8" algn="ctr">
              <a:lnSpc>
                <a:spcPct val="115000"/>
              </a:lnSpc>
              <a:spcBef>
                <a:spcPts val="0"/>
              </a:spcBef>
              <a:spcAft>
                <a:spcPts val="0"/>
              </a:spcAft>
              <a:buClr>
                <a:schemeClr val="accent4"/>
              </a:buClr>
              <a:buSzPts val="1400"/>
              <a:buNone/>
              <a:defRPr>
                <a:solidFill>
                  <a:schemeClr val="accent4"/>
                </a:solidFill>
              </a:defRPr>
            </a:lvl9pPr>
          </a:lstStyle>
          <a:p/>
        </p:txBody>
      </p:sp>
      <p:sp>
        <p:nvSpPr>
          <p:cNvPr id="340" name="Google Shape;340;p55"/>
          <p:cNvSpPr txBox="1"/>
          <p:nvPr>
            <p:ph idx="5" type="subTitle"/>
          </p:nvPr>
        </p:nvSpPr>
        <p:spPr>
          <a:xfrm>
            <a:off x="6108550" y="3294199"/>
            <a:ext cx="16431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1" name="Google Shape;341;p55"/>
          <p:cNvSpPr txBox="1"/>
          <p:nvPr>
            <p:ph idx="6" type="subTitle"/>
          </p:nvPr>
        </p:nvSpPr>
        <p:spPr>
          <a:xfrm>
            <a:off x="6008050" y="3703897"/>
            <a:ext cx="18441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None/>
              <a:defRPr sz="1400">
                <a:solidFill>
                  <a:schemeClr val="dk1"/>
                </a:solidFill>
              </a:defRPr>
            </a:lvl1pPr>
            <a:lvl2pPr lvl="1" algn="ctr">
              <a:lnSpc>
                <a:spcPct val="115000"/>
              </a:lnSpc>
              <a:spcBef>
                <a:spcPts val="0"/>
              </a:spcBef>
              <a:spcAft>
                <a:spcPts val="0"/>
              </a:spcAft>
              <a:buClr>
                <a:schemeClr val="accent4"/>
              </a:buClr>
              <a:buSzPts val="1400"/>
              <a:buNone/>
              <a:defRPr>
                <a:solidFill>
                  <a:schemeClr val="accent4"/>
                </a:solidFill>
              </a:defRPr>
            </a:lvl2pPr>
            <a:lvl3pPr lvl="2" algn="ctr">
              <a:lnSpc>
                <a:spcPct val="115000"/>
              </a:lnSpc>
              <a:spcBef>
                <a:spcPts val="0"/>
              </a:spcBef>
              <a:spcAft>
                <a:spcPts val="0"/>
              </a:spcAft>
              <a:buClr>
                <a:schemeClr val="accent4"/>
              </a:buClr>
              <a:buSzPts val="1400"/>
              <a:buNone/>
              <a:defRPr>
                <a:solidFill>
                  <a:schemeClr val="accent4"/>
                </a:solidFill>
              </a:defRPr>
            </a:lvl3pPr>
            <a:lvl4pPr lvl="3" algn="ctr">
              <a:lnSpc>
                <a:spcPct val="115000"/>
              </a:lnSpc>
              <a:spcBef>
                <a:spcPts val="0"/>
              </a:spcBef>
              <a:spcAft>
                <a:spcPts val="0"/>
              </a:spcAft>
              <a:buClr>
                <a:schemeClr val="accent4"/>
              </a:buClr>
              <a:buSzPts val="1400"/>
              <a:buNone/>
              <a:defRPr>
                <a:solidFill>
                  <a:schemeClr val="accent4"/>
                </a:solidFill>
              </a:defRPr>
            </a:lvl4pPr>
            <a:lvl5pPr lvl="4" algn="ctr">
              <a:lnSpc>
                <a:spcPct val="115000"/>
              </a:lnSpc>
              <a:spcBef>
                <a:spcPts val="0"/>
              </a:spcBef>
              <a:spcAft>
                <a:spcPts val="0"/>
              </a:spcAft>
              <a:buClr>
                <a:schemeClr val="accent4"/>
              </a:buClr>
              <a:buSzPts val="1400"/>
              <a:buNone/>
              <a:defRPr>
                <a:solidFill>
                  <a:schemeClr val="accent4"/>
                </a:solidFill>
              </a:defRPr>
            </a:lvl5pPr>
            <a:lvl6pPr lvl="5" algn="ctr">
              <a:lnSpc>
                <a:spcPct val="115000"/>
              </a:lnSpc>
              <a:spcBef>
                <a:spcPts val="0"/>
              </a:spcBef>
              <a:spcAft>
                <a:spcPts val="0"/>
              </a:spcAft>
              <a:buClr>
                <a:schemeClr val="accent4"/>
              </a:buClr>
              <a:buSzPts val="1400"/>
              <a:buNone/>
              <a:defRPr>
                <a:solidFill>
                  <a:schemeClr val="accent4"/>
                </a:solidFill>
              </a:defRPr>
            </a:lvl6pPr>
            <a:lvl7pPr lvl="6" algn="ctr">
              <a:lnSpc>
                <a:spcPct val="115000"/>
              </a:lnSpc>
              <a:spcBef>
                <a:spcPts val="0"/>
              </a:spcBef>
              <a:spcAft>
                <a:spcPts val="0"/>
              </a:spcAft>
              <a:buClr>
                <a:schemeClr val="accent4"/>
              </a:buClr>
              <a:buSzPts val="1400"/>
              <a:buNone/>
              <a:defRPr>
                <a:solidFill>
                  <a:schemeClr val="accent4"/>
                </a:solidFill>
              </a:defRPr>
            </a:lvl7pPr>
            <a:lvl8pPr lvl="7" algn="ctr">
              <a:lnSpc>
                <a:spcPct val="115000"/>
              </a:lnSpc>
              <a:spcBef>
                <a:spcPts val="0"/>
              </a:spcBef>
              <a:spcAft>
                <a:spcPts val="0"/>
              </a:spcAft>
              <a:buClr>
                <a:schemeClr val="accent4"/>
              </a:buClr>
              <a:buSzPts val="1400"/>
              <a:buNone/>
              <a:defRPr>
                <a:solidFill>
                  <a:schemeClr val="accent4"/>
                </a:solidFill>
              </a:defRPr>
            </a:lvl8pPr>
            <a:lvl9pPr lvl="8" algn="ctr">
              <a:lnSpc>
                <a:spcPct val="115000"/>
              </a:lnSpc>
              <a:spcBef>
                <a:spcPts val="0"/>
              </a:spcBef>
              <a:spcAft>
                <a:spcPts val="0"/>
              </a:spcAft>
              <a:buClr>
                <a:schemeClr val="accent4"/>
              </a:buClr>
              <a:buSzPts val="1400"/>
              <a:buNone/>
              <a:defRPr>
                <a:solidFill>
                  <a:schemeClr val="accent4"/>
                </a:solidFill>
              </a:defRPr>
            </a:lvl9pPr>
          </a:lstStyle>
          <a:p/>
        </p:txBody>
      </p:sp>
      <p:sp>
        <p:nvSpPr>
          <p:cNvPr id="342" name="Google Shape;342;p55"/>
          <p:cNvSpPr txBox="1"/>
          <p:nvPr>
            <p:ph type="title"/>
          </p:nvPr>
        </p:nvSpPr>
        <p:spPr>
          <a:xfrm>
            <a:off x="713225" y="445025"/>
            <a:ext cx="31887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l">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l">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l">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l">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l">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l">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l">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43" name="Google Shape;343;p55"/>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44" name="Google Shape;344;p55"/>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5">
    <p:spTree>
      <p:nvGrpSpPr>
        <p:cNvPr id="345" name="Shape 345"/>
        <p:cNvGrpSpPr/>
        <p:nvPr/>
      </p:nvGrpSpPr>
      <p:grpSpPr>
        <a:xfrm>
          <a:off x="0" y="0"/>
          <a:ext cx="0" cy="0"/>
          <a:chOff x="0" y="0"/>
          <a:chExt cx="0" cy="0"/>
        </a:xfrm>
      </p:grpSpPr>
      <p:sp>
        <p:nvSpPr>
          <p:cNvPr id="346" name="Google Shape;346;p56"/>
          <p:cNvSpPr txBox="1"/>
          <p:nvPr>
            <p:ph idx="1" type="subTitle"/>
          </p:nvPr>
        </p:nvSpPr>
        <p:spPr>
          <a:xfrm>
            <a:off x="4750175" y="1632746"/>
            <a:ext cx="2014800" cy="499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7" name="Google Shape;347;p56"/>
          <p:cNvSpPr txBox="1"/>
          <p:nvPr>
            <p:ph idx="2" type="subTitle"/>
          </p:nvPr>
        </p:nvSpPr>
        <p:spPr>
          <a:xfrm>
            <a:off x="4750184" y="2035022"/>
            <a:ext cx="20148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48" name="Google Shape;348;p56"/>
          <p:cNvSpPr txBox="1"/>
          <p:nvPr>
            <p:ph idx="3" type="subTitle"/>
          </p:nvPr>
        </p:nvSpPr>
        <p:spPr>
          <a:xfrm>
            <a:off x="2306450" y="1632746"/>
            <a:ext cx="2014800" cy="499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9" name="Google Shape;349;p56"/>
          <p:cNvSpPr txBox="1"/>
          <p:nvPr>
            <p:ph idx="4" type="subTitle"/>
          </p:nvPr>
        </p:nvSpPr>
        <p:spPr>
          <a:xfrm>
            <a:off x="2306462" y="2035022"/>
            <a:ext cx="20148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50" name="Google Shape;350;p56"/>
          <p:cNvSpPr txBox="1"/>
          <p:nvPr>
            <p:ph idx="5" type="subTitle"/>
          </p:nvPr>
        </p:nvSpPr>
        <p:spPr>
          <a:xfrm>
            <a:off x="4750175" y="3062273"/>
            <a:ext cx="2014800" cy="499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1" name="Google Shape;351;p56"/>
          <p:cNvSpPr txBox="1"/>
          <p:nvPr>
            <p:ph idx="6" type="subTitle"/>
          </p:nvPr>
        </p:nvSpPr>
        <p:spPr>
          <a:xfrm>
            <a:off x="4750184" y="3471047"/>
            <a:ext cx="20148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52" name="Google Shape;352;p56"/>
          <p:cNvSpPr txBox="1"/>
          <p:nvPr>
            <p:ph idx="7" type="subTitle"/>
          </p:nvPr>
        </p:nvSpPr>
        <p:spPr>
          <a:xfrm>
            <a:off x="2306450" y="3062273"/>
            <a:ext cx="2014800" cy="499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3" name="Google Shape;353;p56"/>
          <p:cNvSpPr txBox="1"/>
          <p:nvPr>
            <p:ph idx="8" type="subTitle"/>
          </p:nvPr>
        </p:nvSpPr>
        <p:spPr>
          <a:xfrm>
            <a:off x="2306462" y="3471047"/>
            <a:ext cx="20148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54" name="Google Shape;354;p56"/>
          <p:cNvSpPr txBox="1"/>
          <p:nvPr>
            <p:ph type="title"/>
          </p:nvPr>
        </p:nvSpPr>
        <p:spPr>
          <a:xfrm>
            <a:off x="713225" y="445025"/>
            <a:ext cx="27858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l">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l">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l">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l">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l">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l">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l">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55" name="Google Shape;355;p56"/>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56" name="Google Shape;356;p56"/>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6">
    <p:spTree>
      <p:nvGrpSpPr>
        <p:cNvPr id="357" name="Shape 357"/>
        <p:cNvGrpSpPr/>
        <p:nvPr/>
      </p:nvGrpSpPr>
      <p:grpSpPr>
        <a:xfrm>
          <a:off x="0" y="0"/>
          <a:ext cx="0" cy="0"/>
          <a:chOff x="0" y="0"/>
          <a:chExt cx="0" cy="0"/>
        </a:xfrm>
      </p:grpSpPr>
      <p:cxnSp>
        <p:nvCxnSpPr>
          <p:cNvPr id="358" name="Google Shape;358;p57"/>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59" name="Google Shape;359;p57"/>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60" name="Google Shape;360;p5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361" name="Google Shape;361;p5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362" name="Google Shape;362;p5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363" name="Google Shape;363;p5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
        <p:nvSpPr>
          <p:cNvPr id="364" name="Google Shape;364;p57"/>
          <p:cNvSpPr txBox="1"/>
          <p:nvPr>
            <p:ph idx="1" type="subTitle"/>
          </p:nvPr>
        </p:nvSpPr>
        <p:spPr>
          <a:xfrm>
            <a:off x="728750" y="1112872"/>
            <a:ext cx="2014800" cy="499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5" name="Google Shape;365;p57"/>
          <p:cNvSpPr txBox="1"/>
          <p:nvPr>
            <p:ph idx="2" type="subTitle"/>
          </p:nvPr>
        </p:nvSpPr>
        <p:spPr>
          <a:xfrm>
            <a:off x="728762" y="1515149"/>
            <a:ext cx="20148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66" name="Google Shape;366;p57"/>
          <p:cNvSpPr txBox="1"/>
          <p:nvPr>
            <p:ph idx="3" type="subTitle"/>
          </p:nvPr>
        </p:nvSpPr>
        <p:spPr>
          <a:xfrm>
            <a:off x="728750" y="2036386"/>
            <a:ext cx="2014800" cy="499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7" name="Google Shape;367;p57"/>
          <p:cNvSpPr txBox="1"/>
          <p:nvPr>
            <p:ph idx="4" type="subTitle"/>
          </p:nvPr>
        </p:nvSpPr>
        <p:spPr>
          <a:xfrm>
            <a:off x="728762" y="2445160"/>
            <a:ext cx="20148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68" name="Google Shape;368;p57"/>
          <p:cNvSpPr txBox="1"/>
          <p:nvPr>
            <p:ph type="title"/>
          </p:nvPr>
        </p:nvSpPr>
        <p:spPr>
          <a:xfrm>
            <a:off x="1531650" y="445025"/>
            <a:ext cx="6080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ctr">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ctr">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ctr">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ctr">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ctr">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ctr">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ctr">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369" name="Google Shape;369;p57"/>
          <p:cNvSpPr txBox="1"/>
          <p:nvPr>
            <p:ph idx="5" type="subTitle"/>
          </p:nvPr>
        </p:nvSpPr>
        <p:spPr>
          <a:xfrm>
            <a:off x="728750" y="2997225"/>
            <a:ext cx="2014800" cy="499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70" name="Google Shape;370;p57"/>
          <p:cNvSpPr txBox="1"/>
          <p:nvPr>
            <p:ph idx="6" type="subTitle"/>
          </p:nvPr>
        </p:nvSpPr>
        <p:spPr>
          <a:xfrm>
            <a:off x="728762" y="3405999"/>
            <a:ext cx="20148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22"/>
          <p:cNvSpPr txBox="1"/>
          <p:nvPr>
            <p:ph type="title"/>
          </p:nvPr>
        </p:nvSpPr>
        <p:spPr>
          <a:xfrm>
            <a:off x="713225" y="445025"/>
            <a:ext cx="568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1" name="Google Shape;31;p22"/>
          <p:cNvSpPr txBox="1"/>
          <p:nvPr>
            <p:ph idx="1" type="subTitle"/>
          </p:nvPr>
        </p:nvSpPr>
        <p:spPr>
          <a:xfrm>
            <a:off x="5038975" y="2551449"/>
            <a:ext cx="2486100" cy="501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SzPts val="2400"/>
              <a:buFont typeface="Vidaloka"/>
              <a:buNone/>
              <a:defRPr b="1" sz="2400">
                <a:latin typeface="Vidaloka"/>
                <a:ea typeface="Vidaloka"/>
                <a:cs typeface="Vidaloka"/>
                <a:sym typeface="Vidaloka"/>
              </a:defRPr>
            </a:lvl2pPr>
            <a:lvl3pPr lvl="2" algn="ctr">
              <a:lnSpc>
                <a:spcPct val="115000"/>
              </a:lnSpc>
              <a:spcBef>
                <a:spcPts val="0"/>
              </a:spcBef>
              <a:spcAft>
                <a:spcPts val="0"/>
              </a:spcAft>
              <a:buSzPts val="2400"/>
              <a:buFont typeface="Vidaloka"/>
              <a:buNone/>
              <a:defRPr b="1" sz="2400">
                <a:latin typeface="Vidaloka"/>
                <a:ea typeface="Vidaloka"/>
                <a:cs typeface="Vidaloka"/>
                <a:sym typeface="Vidaloka"/>
              </a:defRPr>
            </a:lvl3pPr>
            <a:lvl4pPr lvl="3" algn="ctr">
              <a:lnSpc>
                <a:spcPct val="115000"/>
              </a:lnSpc>
              <a:spcBef>
                <a:spcPts val="0"/>
              </a:spcBef>
              <a:spcAft>
                <a:spcPts val="0"/>
              </a:spcAft>
              <a:buSzPts val="2400"/>
              <a:buFont typeface="Vidaloka"/>
              <a:buNone/>
              <a:defRPr b="1" sz="2400">
                <a:latin typeface="Vidaloka"/>
                <a:ea typeface="Vidaloka"/>
                <a:cs typeface="Vidaloka"/>
                <a:sym typeface="Vidaloka"/>
              </a:defRPr>
            </a:lvl4pPr>
            <a:lvl5pPr lvl="4" algn="ctr">
              <a:lnSpc>
                <a:spcPct val="115000"/>
              </a:lnSpc>
              <a:spcBef>
                <a:spcPts val="0"/>
              </a:spcBef>
              <a:spcAft>
                <a:spcPts val="0"/>
              </a:spcAft>
              <a:buSzPts val="2400"/>
              <a:buFont typeface="Vidaloka"/>
              <a:buNone/>
              <a:defRPr b="1" sz="2400">
                <a:latin typeface="Vidaloka"/>
                <a:ea typeface="Vidaloka"/>
                <a:cs typeface="Vidaloka"/>
                <a:sym typeface="Vidaloka"/>
              </a:defRPr>
            </a:lvl5pPr>
            <a:lvl6pPr lvl="5" algn="ctr">
              <a:lnSpc>
                <a:spcPct val="115000"/>
              </a:lnSpc>
              <a:spcBef>
                <a:spcPts val="0"/>
              </a:spcBef>
              <a:spcAft>
                <a:spcPts val="0"/>
              </a:spcAft>
              <a:buSzPts val="2400"/>
              <a:buFont typeface="Vidaloka"/>
              <a:buNone/>
              <a:defRPr b="1" sz="2400">
                <a:latin typeface="Vidaloka"/>
                <a:ea typeface="Vidaloka"/>
                <a:cs typeface="Vidaloka"/>
                <a:sym typeface="Vidaloka"/>
              </a:defRPr>
            </a:lvl6pPr>
            <a:lvl7pPr lvl="6" algn="ctr">
              <a:lnSpc>
                <a:spcPct val="115000"/>
              </a:lnSpc>
              <a:spcBef>
                <a:spcPts val="0"/>
              </a:spcBef>
              <a:spcAft>
                <a:spcPts val="0"/>
              </a:spcAft>
              <a:buSzPts val="2400"/>
              <a:buFont typeface="Vidaloka"/>
              <a:buNone/>
              <a:defRPr b="1" sz="2400">
                <a:latin typeface="Vidaloka"/>
                <a:ea typeface="Vidaloka"/>
                <a:cs typeface="Vidaloka"/>
                <a:sym typeface="Vidaloka"/>
              </a:defRPr>
            </a:lvl7pPr>
            <a:lvl8pPr lvl="7" algn="ctr">
              <a:lnSpc>
                <a:spcPct val="115000"/>
              </a:lnSpc>
              <a:spcBef>
                <a:spcPts val="0"/>
              </a:spcBef>
              <a:spcAft>
                <a:spcPts val="0"/>
              </a:spcAft>
              <a:buSzPts val="2400"/>
              <a:buFont typeface="Vidaloka"/>
              <a:buNone/>
              <a:defRPr b="1" sz="2400">
                <a:latin typeface="Vidaloka"/>
                <a:ea typeface="Vidaloka"/>
                <a:cs typeface="Vidaloka"/>
                <a:sym typeface="Vidaloka"/>
              </a:defRPr>
            </a:lvl8pPr>
            <a:lvl9pPr lvl="8" algn="ctr">
              <a:lnSpc>
                <a:spcPct val="115000"/>
              </a:lnSpc>
              <a:spcBef>
                <a:spcPts val="0"/>
              </a:spcBef>
              <a:spcAft>
                <a:spcPts val="0"/>
              </a:spcAft>
              <a:buSzPts val="2400"/>
              <a:buFont typeface="Vidaloka"/>
              <a:buNone/>
              <a:defRPr b="1" sz="2400">
                <a:latin typeface="Vidaloka"/>
                <a:ea typeface="Vidaloka"/>
                <a:cs typeface="Vidaloka"/>
                <a:sym typeface="Vidaloka"/>
              </a:defRPr>
            </a:lvl9pPr>
          </a:lstStyle>
          <a:p/>
        </p:txBody>
      </p:sp>
      <p:sp>
        <p:nvSpPr>
          <p:cNvPr id="32" name="Google Shape;32;p22"/>
          <p:cNvSpPr txBox="1"/>
          <p:nvPr>
            <p:ph idx="2" type="subTitle"/>
          </p:nvPr>
        </p:nvSpPr>
        <p:spPr>
          <a:xfrm>
            <a:off x="5038975" y="2961200"/>
            <a:ext cx="2486100" cy="902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3" name="Google Shape;33;p22"/>
          <p:cNvSpPr txBox="1"/>
          <p:nvPr>
            <p:ph idx="3" type="subTitle"/>
          </p:nvPr>
        </p:nvSpPr>
        <p:spPr>
          <a:xfrm>
            <a:off x="1693175" y="2551449"/>
            <a:ext cx="2486100" cy="501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SzPts val="2400"/>
              <a:buFont typeface="Vidaloka"/>
              <a:buNone/>
              <a:defRPr b="1" sz="2400">
                <a:latin typeface="Vidaloka"/>
                <a:ea typeface="Vidaloka"/>
                <a:cs typeface="Vidaloka"/>
                <a:sym typeface="Vidaloka"/>
              </a:defRPr>
            </a:lvl2pPr>
            <a:lvl3pPr lvl="2" algn="ctr">
              <a:lnSpc>
                <a:spcPct val="115000"/>
              </a:lnSpc>
              <a:spcBef>
                <a:spcPts val="0"/>
              </a:spcBef>
              <a:spcAft>
                <a:spcPts val="0"/>
              </a:spcAft>
              <a:buSzPts val="2400"/>
              <a:buFont typeface="Vidaloka"/>
              <a:buNone/>
              <a:defRPr b="1" sz="2400">
                <a:latin typeface="Vidaloka"/>
                <a:ea typeface="Vidaloka"/>
                <a:cs typeface="Vidaloka"/>
                <a:sym typeface="Vidaloka"/>
              </a:defRPr>
            </a:lvl3pPr>
            <a:lvl4pPr lvl="3" algn="ctr">
              <a:lnSpc>
                <a:spcPct val="115000"/>
              </a:lnSpc>
              <a:spcBef>
                <a:spcPts val="0"/>
              </a:spcBef>
              <a:spcAft>
                <a:spcPts val="0"/>
              </a:spcAft>
              <a:buSzPts val="2400"/>
              <a:buFont typeface="Vidaloka"/>
              <a:buNone/>
              <a:defRPr b="1" sz="2400">
                <a:latin typeface="Vidaloka"/>
                <a:ea typeface="Vidaloka"/>
                <a:cs typeface="Vidaloka"/>
                <a:sym typeface="Vidaloka"/>
              </a:defRPr>
            </a:lvl4pPr>
            <a:lvl5pPr lvl="4" algn="ctr">
              <a:lnSpc>
                <a:spcPct val="115000"/>
              </a:lnSpc>
              <a:spcBef>
                <a:spcPts val="0"/>
              </a:spcBef>
              <a:spcAft>
                <a:spcPts val="0"/>
              </a:spcAft>
              <a:buSzPts val="2400"/>
              <a:buFont typeface="Vidaloka"/>
              <a:buNone/>
              <a:defRPr b="1" sz="2400">
                <a:latin typeface="Vidaloka"/>
                <a:ea typeface="Vidaloka"/>
                <a:cs typeface="Vidaloka"/>
                <a:sym typeface="Vidaloka"/>
              </a:defRPr>
            </a:lvl5pPr>
            <a:lvl6pPr lvl="5" algn="ctr">
              <a:lnSpc>
                <a:spcPct val="115000"/>
              </a:lnSpc>
              <a:spcBef>
                <a:spcPts val="0"/>
              </a:spcBef>
              <a:spcAft>
                <a:spcPts val="0"/>
              </a:spcAft>
              <a:buSzPts val="2400"/>
              <a:buFont typeface="Vidaloka"/>
              <a:buNone/>
              <a:defRPr b="1" sz="2400">
                <a:latin typeface="Vidaloka"/>
                <a:ea typeface="Vidaloka"/>
                <a:cs typeface="Vidaloka"/>
                <a:sym typeface="Vidaloka"/>
              </a:defRPr>
            </a:lvl6pPr>
            <a:lvl7pPr lvl="6" algn="ctr">
              <a:lnSpc>
                <a:spcPct val="115000"/>
              </a:lnSpc>
              <a:spcBef>
                <a:spcPts val="0"/>
              </a:spcBef>
              <a:spcAft>
                <a:spcPts val="0"/>
              </a:spcAft>
              <a:buSzPts val="2400"/>
              <a:buFont typeface="Vidaloka"/>
              <a:buNone/>
              <a:defRPr b="1" sz="2400">
                <a:latin typeface="Vidaloka"/>
                <a:ea typeface="Vidaloka"/>
                <a:cs typeface="Vidaloka"/>
                <a:sym typeface="Vidaloka"/>
              </a:defRPr>
            </a:lvl7pPr>
            <a:lvl8pPr lvl="7" algn="ctr">
              <a:lnSpc>
                <a:spcPct val="115000"/>
              </a:lnSpc>
              <a:spcBef>
                <a:spcPts val="0"/>
              </a:spcBef>
              <a:spcAft>
                <a:spcPts val="0"/>
              </a:spcAft>
              <a:buSzPts val="2400"/>
              <a:buFont typeface="Vidaloka"/>
              <a:buNone/>
              <a:defRPr b="1" sz="2400">
                <a:latin typeface="Vidaloka"/>
                <a:ea typeface="Vidaloka"/>
                <a:cs typeface="Vidaloka"/>
                <a:sym typeface="Vidaloka"/>
              </a:defRPr>
            </a:lvl8pPr>
            <a:lvl9pPr lvl="8" algn="ctr">
              <a:lnSpc>
                <a:spcPct val="115000"/>
              </a:lnSpc>
              <a:spcBef>
                <a:spcPts val="0"/>
              </a:spcBef>
              <a:spcAft>
                <a:spcPts val="0"/>
              </a:spcAft>
              <a:buSzPts val="2400"/>
              <a:buFont typeface="Vidaloka"/>
              <a:buNone/>
              <a:defRPr b="1" sz="2400">
                <a:latin typeface="Vidaloka"/>
                <a:ea typeface="Vidaloka"/>
                <a:cs typeface="Vidaloka"/>
                <a:sym typeface="Vidaloka"/>
              </a:defRPr>
            </a:lvl9pPr>
          </a:lstStyle>
          <a:p/>
        </p:txBody>
      </p:sp>
      <p:sp>
        <p:nvSpPr>
          <p:cNvPr id="34" name="Google Shape;34;p22"/>
          <p:cNvSpPr txBox="1"/>
          <p:nvPr>
            <p:ph idx="4" type="subTitle"/>
          </p:nvPr>
        </p:nvSpPr>
        <p:spPr>
          <a:xfrm>
            <a:off x="1693175" y="2961200"/>
            <a:ext cx="2486100" cy="902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35" name="Google Shape;35;p22"/>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6" name="Google Shape;36;p22"/>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7" name="Google Shape;37;p22"/>
          <p:cNvCxnSpPr/>
          <p:nvPr/>
        </p:nvCxnSpPr>
        <p:spPr>
          <a:xfrm flipH="1">
            <a:off x="6935750" y="3931325"/>
            <a:ext cx="2549400" cy="13545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
    <p:spTree>
      <p:nvGrpSpPr>
        <p:cNvPr id="371" name="Shape 371"/>
        <p:cNvGrpSpPr/>
        <p:nvPr/>
      </p:nvGrpSpPr>
      <p:grpSpPr>
        <a:xfrm>
          <a:off x="0" y="0"/>
          <a:ext cx="0" cy="0"/>
          <a:chOff x="0" y="0"/>
          <a:chExt cx="0" cy="0"/>
        </a:xfrm>
      </p:grpSpPr>
      <p:sp>
        <p:nvSpPr>
          <p:cNvPr id="372" name="Google Shape;372;p58"/>
          <p:cNvSpPr txBox="1"/>
          <p:nvPr>
            <p:ph type="title"/>
          </p:nvPr>
        </p:nvSpPr>
        <p:spPr>
          <a:xfrm>
            <a:off x="2592925" y="714600"/>
            <a:ext cx="3958200" cy="61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5000"/>
              <a:buNone/>
              <a:defRPr sz="4500">
                <a:solidFill>
                  <a:schemeClr val="accent1"/>
                </a:solidFill>
              </a:defRPr>
            </a:lvl1pPr>
            <a:lvl2pPr lvl="1"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p:txBody>
      </p:sp>
      <p:sp>
        <p:nvSpPr>
          <p:cNvPr id="373" name="Google Shape;373;p58"/>
          <p:cNvSpPr txBox="1"/>
          <p:nvPr>
            <p:ph idx="1" type="subTitle"/>
          </p:nvPr>
        </p:nvSpPr>
        <p:spPr>
          <a:xfrm>
            <a:off x="2364984" y="1346400"/>
            <a:ext cx="4414200" cy="3777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5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74" name="Google Shape;374;p58"/>
          <p:cNvSpPr txBox="1"/>
          <p:nvPr>
            <p:ph idx="2" type="title"/>
          </p:nvPr>
        </p:nvSpPr>
        <p:spPr>
          <a:xfrm>
            <a:off x="2592925" y="2063025"/>
            <a:ext cx="3958200" cy="61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5000"/>
              <a:buNone/>
              <a:defRPr sz="4300">
                <a:solidFill>
                  <a:schemeClr val="accent1"/>
                </a:solidFill>
              </a:defRPr>
            </a:lvl1pPr>
            <a:lvl2pPr lvl="1"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p:txBody>
      </p:sp>
      <p:sp>
        <p:nvSpPr>
          <p:cNvPr id="375" name="Google Shape;375;p58"/>
          <p:cNvSpPr txBox="1"/>
          <p:nvPr>
            <p:ph idx="3" type="subTitle"/>
          </p:nvPr>
        </p:nvSpPr>
        <p:spPr>
          <a:xfrm>
            <a:off x="2364984" y="2694825"/>
            <a:ext cx="4414200" cy="37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76" name="Google Shape;376;p58"/>
          <p:cNvSpPr txBox="1"/>
          <p:nvPr>
            <p:ph idx="4" type="title"/>
          </p:nvPr>
        </p:nvSpPr>
        <p:spPr>
          <a:xfrm>
            <a:off x="2592925" y="3411450"/>
            <a:ext cx="3958200" cy="61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5000"/>
              <a:buNone/>
              <a:defRPr sz="4300">
                <a:solidFill>
                  <a:schemeClr val="accent1"/>
                </a:solidFill>
              </a:defRPr>
            </a:lvl1pPr>
            <a:lvl2pPr lvl="1"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p:txBody>
      </p:sp>
      <p:sp>
        <p:nvSpPr>
          <p:cNvPr id="377" name="Google Shape;377;p58"/>
          <p:cNvSpPr txBox="1"/>
          <p:nvPr>
            <p:ph idx="5" type="subTitle"/>
          </p:nvPr>
        </p:nvSpPr>
        <p:spPr>
          <a:xfrm>
            <a:off x="2364950" y="4043250"/>
            <a:ext cx="4414200" cy="3777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5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378" name="Google Shape;378;p58"/>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79" name="Google Shape;379;p58"/>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8">
    <p:spTree>
      <p:nvGrpSpPr>
        <p:cNvPr id="380" name="Shape 380"/>
        <p:cNvGrpSpPr/>
        <p:nvPr/>
      </p:nvGrpSpPr>
      <p:grpSpPr>
        <a:xfrm>
          <a:off x="0" y="0"/>
          <a:ext cx="0" cy="0"/>
          <a:chOff x="0" y="0"/>
          <a:chExt cx="0" cy="0"/>
        </a:xfrm>
      </p:grpSpPr>
      <p:sp>
        <p:nvSpPr>
          <p:cNvPr id="381" name="Google Shape;381;p59"/>
          <p:cNvSpPr txBox="1"/>
          <p:nvPr>
            <p:ph idx="1" type="subTitle"/>
          </p:nvPr>
        </p:nvSpPr>
        <p:spPr>
          <a:xfrm>
            <a:off x="5700609" y="2084269"/>
            <a:ext cx="2764500" cy="499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2" name="Google Shape;382;p59"/>
          <p:cNvSpPr txBox="1"/>
          <p:nvPr>
            <p:ph idx="2" type="subTitle"/>
          </p:nvPr>
        </p:nvSpPr>
        <p:spPr>
          <a:xfrm>
            <a:off x="5700621" y="2486544"/>
            <a:ext cx="2764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600">
                <a:solidFill>
                  <a:schemeClr val="dk1"/>
                </a:solidFill>
                <a:latin typeface="Mako"/>
                <a:ea typeface="Mako"/>
                <a:cs typeface="Mako"/>
                <a:sym typeface="Mako"/>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83" name="Google Shape;383;p59"/>
          <p:cNvSpPr txBox="1"/>
          <p:nvPr>
            <p:ph idx="3" type="subTitle"/>
          </p:nvPr>
        </p:nvSpPr>
        <p:spPr>
          <a:xfrm>
            <a:off x="1973988" y="902134"/>
            <a:ext cx="2764500" cy="499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4" name="Google Shape;384;p59"/>
          <p:cNvSpPr txBox="1"/>
          <p:nvPr>
            <p:ph idx="4" type="subTitle"/>
          </p:nvPr>
        </p:nvSpPr>
        <p:spPr>
          <a:xfrm>
            <a:off x="1973988" y="1304410"/>
            <a:ext cx="2764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600">
                <a:solidFill>
                  <a:schemeClr val="dk1"/>
                </a:solidFill>
                <a:latin typeface="Mako"/>
                <a:ea typeface="Mako"/>
                <a:cs typeface="Mako"/>
                <a:sym typeface="Mako"/>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85" name="Google Shape;385;p59"/>
          <p:cNvSpPr txBox="1"/>
          <p:nvPr>
            <p:ph idx="5" type="subTitle"/>
          </p:nvPr>
        </p:nvSpPr>
        <p:spPr>
          <a:xfrm>
            <a:off x="1973988" y="3290875"/>
            <a:ext cx="2764500" cy="499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6" name="Google Shape;386;p59"/>
          <p:cNvSpPr txBox="1"/>
          <p:nvPr>
            <p:ph idx="6" type="subTitle"/>
          </p:nvPr>
        </p:nvSpPr>
        <p:spPr>
          <a:xfrm>
            <a:off x="1973988" y="3699649"/>
            <a:ext cx="2764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387" name="Google Shape;387;p59"/>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88" name="Google Shape;388;p59"/>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89" name="Google Shape;389;p5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390" name="Google Shape;390;p5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391" name="Google Shape;391;p5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
        <p:nvSpPr>
          <p:cNvPr id="392" name="Google Shape;392;p59"/>
          <p:cNvSpPr txBox="1"/>
          <p:nvPr>
            <p:ph type="title"/>
          </p:nvPr>
        </p:nvSpPr>
        <p:spPr>
          <a:xfrm>
            <a:off x="733000" y="1114450"/>
            <a:ext cx="1118100" cy="61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5000"/>
              <a:buNone/>
              <a:defRPr sz="4500">
                <a:solidFill>
                  <a:schemeClr val="accent1"/>
                </a:solidFill>
              </a:defRPr>
            </a:lvl1pPr>
            <a:lvl2pPr lvl="1"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p:txBody>
      </p:sp>
      <p:sp>
        <p:nvSpPr>
          <p:cNvPr id="393" name="Google Shape;393;p59"/>
          <p:cNvSpPr txBox="1"/>
          <p:nvPr>
            <p:ph idx="7" type="title"/>
          </p:nvPr>
        </p:nvSpPr>
        <p:spPr>
          <a:xfrm>
            <a:off x="733000" y="3503175"/>
            <a:ext cx="1118100" cy="61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5000"/>
              <a:buNone/>
              <a:defRPr sz="4500">
                <a:solidFill>
                  <a:schemeClr val="accent1"/>
                </a:solidFill>
              </a:defRPr>
            </a:lvl1pPr>
            <a:lvl2pPr lvl="1"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p:txBody>
      </p:sp>
      <p:sp>
        <p:nvSpPr>
          <p:cNvPr id="394" name="Google Shape;394;p59"/>
          <p:cNvSpPr txBox="1"/>
          <p:nvPr>
            <p:ph idx="8" type="title"/>
          </p:nvPr>
        </p:nvSpPr>
        <p:spPr>
          <a:xfrm>
            <a:off x="4441002" y="2276488"/>
            <a:ext cx="1118100" cy="61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5000"/>
              <a:buNone/>
              <a:defRPr sz="4500">
                <a:solidFill>
                  <a:schemeClr val="accent1"/>
                </a:solidFill>
              </a:defRPr>
            </a:lvl1pPr>
            <a:lvl2pPr lvl="1"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a:lnSpc>
                <a:spcPct val="100000"/>
              </a:lnSpc>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7_1">
    <p:spTree>
      <p:nvGrpSpPr>
        <p:cNvPr id="395" name="Shape 395"/>
        <p:cNvGrpSpPr/>
        <p:nvPr/>
      </p:nvGrpSpPr>
      <p:grpSpPr>
        <a:xfrm>
          <a:off x="0" y="0"/>
          <a:ext cx="0" cy="0"/>
          <a:chOff x="0" y="0"/>
          <a:chExt cx="0" cy="0"/>
        </a:xfrm>
      </p:grpSpPr>
      <p:sp>
        <p:nvSpPr>
          <p:cNvPr id="396" name="Google Shape;396;p60"/>
          <p:cNvSpPr txBox="1"/>
          <p:nvPr>
            <p:ph type="title"/>
          </p:nvPr>
        </p:nvSpPr>
        <p:spPr>
          <a:xfrm>
            <a:off x="803750" y="2040496"/>
            <a:ext cx="4087500" cy="67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97" name="Google Shape;397;p60"/>
          <p:cNvSpPr txBox="1"/>
          <p:nvPr>
            <p:ph idx="1" type="subTitle"/>
          </p:nvPr>
        </p:nvSpPr>
        <p:spPr>
          <a:xfrm>
            <a:off x="803750" y="2693525"/>
            <a:ext cx="3159300" cy="55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Font typeface="Josefin Sans"/>
              <a:buNone/>
              <a:defRPr sz="14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cxnSp>
        <p:nvCxnSpPr>
          <p:cNvPr id="398" name="Google Shape;398;p60"/>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399" name="Google Shape;399;p60"/>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7_2">
    <p:spTree>
      <p:nvGrpSpPr>
        <p:cNvPr id="400" name="Shape 400"/>
        <p:cNvGrpSpPr/>
        <p:nvPr/>
      </p:nvGrpSpPr>
      <p:grpSpPr>
        <a:xfrm>
          <a:off x="0" y="0"/>
          <a:ext cx="0" cy="0"/>
          <a:chOff x="0" y="0"/>
          <a:chExt cx="0" cy="0"/>
        </a:xfrm>
      </p:grpSpPr>
      <p:sp>
        <p:nvSpPr>
          <p:cNvPr id="401" name="Google Shape;401;p61"/>
          <p:cNvSpPr txBox="1"/>
          <p:nvPr>
            <p:ph type="title"/>
          </p:nvPr>
        </p:nvSpPr>
        <p:spPr>
          <a:xfrm>
            <a:off x="4490150" y="2047725"/>
            <a:ext cx="3364200" cy="628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SemiBold"/>
                <a:ea typeface="Open Sans SemiBold"/>
                <a:cs typeface="Open Sans SemiBold"/>
                <a:sym typeface="Open Sans SemiBold"/>
              </a:defRPr>
            </a:lvl2pPr>
            <a:lvl3pPr lvl="2" algn="l">
              <a:lnSpc>
                <a:spcPct val="100000"/>
              </a:lnSpc>
              <a:spcBef>
                <a:spcPts val="0"/>
              </a:spcBef>
              <a:spcAft>
                <a:spcPts val="0"/>
              </a:spcAft>
              <a:buSzPts val="3000"/>
              <a:buNone/>
              <a:defRPr>
                <a:latin typeface="Open Sans SemiBold"/>
                <a:ea typeface="Open Sans SemiBold"/>
                <a:cs typeface="Open Sans SemiBold"/>
                <a:sym typeface="Open Sans SemiBold"/>
              </a:defRPr>
            </a:lvl3pPr>
            <a:lvl4pPr lvl="3" algn="l">
              <a:lnSpc>
                <a:spcPct val="100000"/>
              </a:lnSpc>
              <a:spcBef>
                <a:spcPts val="0"/>
              </a:spcBef>
              <a:spcAft>
                <a:spcPts val="0"/>
              </a:spcAft>
              <a:buSzPts val="3000"/>
              <a:buNone/>
              <a:defRPr>
                <a:latin typeface="Open Sans SemiBold"/>
                <a:ea typeface="Open Sans SemiBold"/>
                <a:cs typeface="Open Sans SemiBold"/>
                <a:sym typeface="Open Sans SemiBold"/>
              </a:defRPr>
            </a:lvl4pPr>
            <a:lvl5pPr lvl="4" algn="l">
              <a:lnSpc>
                <a:spcPct val="100000"/>
              </a:lnSpc>
              <a:spcBef>
                <a:spcPts val="0"/>
              </a:spcBef>
              <a:spcAft>
                <a:spcPts val="0"/>
              </a:spcAft>
              <a:buSzPts val="3000"/>
              <a:buNone/>
              <a:defRPr>
                <a:latin typeface="Open Sans SemiBold"/>
                <a:ea typeface="Open Sans SemiBold"/>
                <a:cs typeface="Open Sans SemiBold"/>
                <a:sym typeface="Open Sans SemiBold"/>
              </a:defRPr>
            </a:lvl5pPr>
            <a:lvl6pPr lvl="5" algn="l">
              <a:lnSpc>
                <a:spcPct val="100000"/>
              </a:lnSpc>
              <a:spcBef>
                <a:spcPts val="0"/>
              </a:spcBef>
              <a:spcAft>
                <a:spcPts val="0"/>
              </a:spcAft>
              <a:buSzPts val="3000"/>
              <a:buNone/>
              <a:defRPr>
                <a:latin typeface="Open Sans SemiBold"/>
                <a:ea typeface="Open Sans SemiBold"/>
                <a:cs typeface="Open Sans SemiBold"/>
                <a:sym typeface="Open Sans SemiBold"/>
              </a:defRPr>
            </a:lvl6pPr>
            <a:lvl7pPr lvl="6" algn="l">
              <a:lnSpc>
                <a:spcPct val="100000"/>
              </a:lnSpc>
              <a:spcBef>
                <a:spcPts val="0"/>
              </a:spcBef>
              <a:spcAft>
                <a:spcPts val="0"/>
              </a:spcAft>
              <a:buSzPts val="3000"/>
              <a:buNone/>
              <a:defRPr>
                <a:latin typeface="Open Sans SemiBold"/>
                <a:ea typeface="Open Sans SemiBold"/>
                <a:cs typeface="Open Sans SemiBold"/>
                <a:sym typeface="Open Sans SemiBold"/>
              </a:defRPr>
            </a:lvl7pPr>
            <a:lvl8pPr lvl="7" algn="l">
              <a:lnSpc>
                <a:spcPct val="100000"/>
              </a:lnSpc>
              <a:spcBef>
                <a:spcPts val="0"/>
              </a:spcBef>
              <a:spcAft>
                <a:spcPts val="0"/>
              </a:spcAft>
              <a:buSzPts val="3000"/>
              <a:buNone/>
              <a:defRPr>
                <a:latin typeface="Open Sans SemiBold"/>
                <a:ea typeface="Open Sans SemiBold"/>
                <a:cs typeface="Open Sans SemiBold"/>
                <a:sym typeface="Open Sans SemiBold"/>
              </a:defRPr>
            </a:lvl8pPr>
            <a:lvl9pPr lvl="8" algn="l">
              <a:lnSpc>
                <a:spcPct val="100000"/>
              </a:lnSpc>
              <a:spcBef>
                <a:spcPts val="0"/>
              </a:spcBef>
              <a:spcAft>
                <a:spcPts val="0"/>
              </a:spcAft>
              <a:buSzPts val="3000"/>
              <a:buNone/>
              <a:defRPr>
                <a:latin typeface="Open Sans SemiBold"/>
                <a:ea typeface="Open Sans SemiBold"/>
                <a:cs typeface="Open Sans SemiBold"/>
                <a:sym typeface="Open Sans SemiBold"/>
              </a:defRPr>
            </a:lvl9pPr>
          </a:lstStyle>
          <a:p/>
        </p:txBody>
      </p:sp>
      <p:sp>
        <p:nvSpPr>
          <p:cNvPr id="402" name="Google Shape;402;p61"/>
          <p:cNvSpPr txBox="1"/>
          <p:nvPr>
            <p:ph idx="1" type="subTitle"/>
          </p:nvPr>
        </p:nvSpPr>
        <p:spPr>
          <a:xfrm>
            <a:off x="4855550" y="2694825"/>
            <a:ext cx="2998800" cy="55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Font typeface="Josefin Sans"/>
              <a:buNone/>
              <a:defRPr sz="1400">
                <a:solidFill>
                  <a:schemeClr val="dk1"/>
                </a:solidFill>
              </a:defRPr>
            </a:lvl1pPr>
            <a:lvl2pPr lvl="1" algn="l">
              <a:lnSpc>
                <a:spcPct val="115000"/>
              </a:lnSpc>
              <a:spcBef>
                <a:spcPts val="0"/>
              </a:spcBef>
              <a:spcAft>
                <a:spcPts val="0"/>
              </a:spcAft>
              <a:buSzPts val="1500"/>
              <a:buNone/>
              <a:defRPr sz="1500"/>
            </a:lvl2pPr>
            <a:lvl3pPr lvl="2" algn="l">
              <a:lnSpc>
                <a:spcPct val="115000"/>
              </a:lnSpc>
              <a:spcBef>
                <a:spcPts val="0"/>
              </a:spcBef>
              <a:spcAft>
                <a:spcPts val="0"/>
              </a:spcAft>
              <a:buSzPts val="1500"/>
              <a:buNone/>
              <a:defRPr sz="1500"/>
            </a:lvl3pPr>
            <a:lvl4pPr lvl="3" algn="l">
              <a:lnSpc>
                <a:spcPct val="115000"/>
              </a:lnSpc>
              <a:spcBef>
                <a:spcPts val="0"/>
              </a:spcBef>
              <a:spcAft>
                <a:spcPts val="0"/>
              </a:spcAft>
              <a:buSzPts val="1500"/>
              <a:buNone/>
              <a:defRPr sz="1500"/>
            </a:lvl4pPr>
            <a:lvl5pPr lvl="4" algn="l">
              <a:lnSpc>
                <a:spcPct val="115000"/>
              </a:lnSpc>
              <a:spcBef>
                <a:spcPts val="0"/>
              </a:spcBef>
              <a:spcAft>
                <a:spcPts val="0"/>
              </a:spcAft>
              <a:buSzPts val="1500"/>
              <a:buNone/>
              <a:defRPr sz="1500"/>
            </a:lvl5pPr>
            <a:lvl6pPr lvl="5" algn="l">
              <a:lnSpc>
                <a:spcPct val="115000"/>
              </a:lnSpc>
              <a:spcBef>
                <a:spcPts val="0"/>
              </a:spcBef>
              <a:spcAft>
                <a:spcPts val="0"/>
              </a:spcAft>
              <a:buSzPts val="1500"/>
              <a:buNone/>
              <a:defRPr sz="1500"/>
            </a:lvl6pPr>
            <a:lvl7pPr lvl="6" algn="l">
              <a:lnSpc>
                <a:spcPct val="115000"/>
              </a:lnSpc>
              <a:spcBef>
                <a:spcPts val="0"/>
              </a:spcBef>
              <a:spcAft>
                <a:spcPts val="0"/>
              </a:spcAft>
              <a:buSzPts val="1500"/>
              <a:buNone/>
              <a:defRPr sz="1500"/>
            </a:lvl7pPr>
            <a:lvl8pPr lvl="7" algn="l">
              <a:lnSpc>
                <a:spcPct val="115000"/>
              </a:lnSpc>
              <a:spcBef>
                <a:spcPts val="0"/>
              </a:spcBef>
              <a:spcAft>
                <a:spcPts val="0"/>
              </a:spcAft>
              <a:buSzPts val="1500"/>
              <a:buNone/>
              <a:defRPr sz="1500"/>
            </a:lvl8pPr>
            <a:lvl9pPr lvl="8" algn="l">
              <a:lnSpc>
                <a:spcPct val="115000"/>
              </a:lnSpc>
              <a:spcBef>
                <a:spcPts val="0"/>
              </a:spcBef>
              <a:spcAft>
                <a:spcPts val="0"/>
              </a:spcAft>
              <a:buSzPts val="1500"/>
              <a:buNone/>
              <a:defRPr sz="1500"/>
            </a:lvl9pPr>
          </a:lstStyle>
          <a:p/>
        </p:txBody>
      </p:sp>
      <p:cxnSp>
        <p:nvCxnSpPr>
          <p:cNvPr id="403" name="Google Shape;403;p61"/>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04" name="Google Shape;404;p61"/>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8">
    <p:spTree>
      <p:nvGrpSpPr>
        <p:cNvPr id="405" name="Shape 405"/>
        <p:cNvGrpSpPr/>
        <p:nvPr/>
      </p:nvGrpSpPr>
      <p:grpSpPr>
        <a:xfrm>
          <a:off x="0" y="0"/>
          <a:ext cx="0" cy="0"/>
          <a:chOff x="0" y="0"/>
          <a:chExt cx="0" cy="0"/>
        </a:xfrm>
      </p:grpSpPr>
      <p:sp>
        <p:nvSpPr>
          <p:cNvPr id="406" name="Google Shape;406;p62"/>
          <p:cNvSpPr txBox="1"/>
          <p:nvPr>
            <p:ph idx="1" type="subTitle"/>
          </p:nvPr>
        </p:nvSpPr>
        <p:spPr>
          <a:xfrm>
            <a:off x="4166800" y="1453525"/>
            <a:ext cx="3957600" cy="2889000"/>
          </a:xfrm>
          <a:prstGeom prst="rect">
            <a:avLst/>
          </a:prstGeom>
          <a:noFill/>
          <a:ln>
            <a:noFill/>
          </a:ln>
        </p:spPr>
        <p:txBody>
          <a:bodyPr anchorCtr="0" anchor="ctr" bIns="91425" lIns="91425" spcFirstLastPara="1" rIns="91425" wrap="square" tIns="91425">
            <a:noAutofit/>
          </a:bodyPr>
          <a:lstStyle>
            <a:lvl1pPr lvl="0" marR="38100" algn="ctr">
              <a:lnSpc>
                <a:spcPct val="100000"/>
              </a:lnSpc>
              <a:spcBef>
                <a:spcPts val="0"/>
              </a:spcBef>
              <a:spcAft>
                <a:spcPts val="0"/>
              </a:spcAft>
              <a:buClr>
                <a:schemeClr val="accent1"/>
              </a:buClr>
              <a:buSzPts val="1400"/>
              <a:buChar char="●"/>
              <a:defRPr sz="1400"/>
            </a:lvl1pPr>
            <a:lvl2pPr lvl="1" algn="ctr">
              <a:lnSpc>
                <a:spcPct val="115000"/>
              </a:lnSpc>
              <a:spcBef>
                <a:spcPts val="0"/>
              </a:spcBef>
              <a:spcAft>
                <a:spcPts val="0"/>
              </a:spcAft>
              <a:buSzPts val="1400"/>
              <a:buChar char="○"/>
              <a:defRPr/>
            </a:lvl2pPr>
            <a:lvl3pPr lvl="2" algn="ctr">
              <a:lnSpc>
                <a:spcPct val="115000"/>
              </a:lnSpc>
              <a:spcBef>
                <a:spcPts val="0"/>
              </a:spcBef>
              <a:spcAft>
                <a:spcPts val="0"/>
              </a:spcAft>
              <a:buSzPts val="1400"/>
              <a:buChar char="■"/>
              <a:defRPr/>
            </a:lvl3pPr>
            <a:lvl4pPr lvl="3" algn="ctr">
              <a:lnSpc>
                <a:spcPct val="115000"/>
              </a:lnSpc>
              <a:spcBef>
                <a:spcPts val="0"/>
              </a:spcBef>
              <a:spcAft>
                <a:spcPts val="0"/>
              </a:spcAft>
              <a:buSzPts val="1400"/>
              <a:buChar char="●"/>
              <a:defRPr/>
            </a:lvl4pPr>
            <a:lvl5pPr lvl="4" algn="ctr">
              <a:lnSpc>
                <a:spcPct val="115000"/>
              </a:lnSpc>
              <a:spcBef>
                <a:spcPts val="0"/>
              </a:spcBef>
              <a:spcAft>
                <a:spcPts val="0"/>
              </a:spcAft>
              <a:buSzPts val="1400"/>
              <a:buChar char="○"/>
              <a:defRPr/>
            </a:lvl5pPr>
            <a:lvl6pPr lvl="5" algn="ctr">
              <a:lnSpc>
                <a:spcPct val="115000"/>
              </a:lnSpc>
              <a:spcBef>
                <a:spcPts val="0"/>
              </a:spcBef>
              <a:spcAft>
                <a:spcPts val="0"/>
              </a:spcAft>
              <a:buSzPts val="1400"/>
              <a:buChar char="■"/>
              <a:defRPr/>
            </a:lvl6pPr>
            <a:lvl7pPr lvl="6" algn="ctr">
              <a:lnSpc>
                <a:spcPct val="115000"/>
              </a:lnSpc>
              <a:spcBef>
                <a:spcPts val="0"/>
              </a:spcBef>
              <a:spcAft>
                <a:spcPts val="0"/>
              </a:spcAft>
              <a:buSzPts val="1400"/>
              <a:buChar char="●"/>
              <a:defRPr/>
            </a:lvl7pPr>
            <a:lvl8pPr lvl="7" algn="ctr">
              <a:lnSpc>
                <a:spcPct val="115000"/>
              </a:lnSpc>
              <a:spcBef>
                <a:spcPts val="0"/>
              </a:spcBef>
              <a:spcAft>
                <a:spcPts val="0"/>
              </a:spcAft>
              <a:buSzPts val="1400"/>
              <a:buChar char="○"/>
              <a:defRPr/>
            </a:lvl8pPr>
            <a:lvl9pPr lvl="8" algn="ctr">
              <a:lnSpc>
                <a:spcPct val="115000"/>
              </a:lnSpc>
              <a:spcBef>
                <a:spcPts val="0"/>
              </a:spcBef>
              <a:spcAft>
                <a:spcPts val="0"/>
              </a:spcAft>
              <a:buSzPts val="1400"/>
              <a:buChar char="■"/>
              <a:defRPr/>
            </a:lvl9pPr>
          </a:lstStyle>
          <a:p/>
        </p:txBody>
      </p:sp>
      <p:sp>
        <p:nvSpPr>
          <p:cNvPr id="407" name="Google Shape;407;p62"/>
          <p:cNvSpPr txBox="1"/>
          <p:nvPr>
            <p:ph type="title"/>
          </p:nvPr>
        </p:nvSpPr>
        <p:spPr>
          <a:xfrm>
            <a:off x="713225" y="445025"/>
            <a:ext cx="45027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l">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l">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l">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l">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l">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l">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l">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08" name="Google Shape;408;p62"/>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09" name="Google Shape;409;p62"/>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10" name="Google Shape;410;p62"/>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9">
    <p:spTree>
      <p:nvGrpSpPr>
        <p:cNvPr id="411" name="Shape 411"/>
        <p:cNvGrpSpPr/>
        <p:nvPr/>
      </p:nvGrpSpPr>
      <p:grpSpPr>
        <a:xfrm>
          <a:off x="0" y="0"/>
          <a:ext cx="0" cy="0"/>
          <a:chOff x="0" y="0"/>
          <a:chExt cx="0" cy="0"/>
        </a:xfrm>
      </p:grpSpPr>
      <p:cxnSp>
        <p:nvCxnSpPr>
          <p:cNvPr id="412" name="Google Shape;412;p63"/>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13" name="Google Shape;413;p63"/>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14" name="Google Shape;414;p6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15" name="Google Shape;415;p6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16" name="Google Shape;416;p6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17" name="Google Shape;417;p6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
        <p:nvSpPr>
          <p:cNvPr id="418" name="Google Shape;418;p63"/>
          <p:cNvSpPr txBox="1"/>
          <p:nvPr>
            <p:ph type="title"/>
          </p:nvPr>
        </p:nvSpPr>
        <p:spPr>
          <a:xfrm>
            <a:off x="1531650" y="445025"/>
            <a:ext cx="60807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ctr">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ctr">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ctr">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ctr">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ctr">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ctr">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ctr">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19" name="Google Shape;419;p63"/>
          <p:cNvSpPr txBox="1"/>
          <p:nvPr>
            <p:ph idx="1" type="subTitle"/>
          </p:nvPr>
        </p:nvSpPr>
        <p:spPr>
          <a:xfrm>
            <a:off x="4525188" y="1537663"/>
            <a:ext cx="3957600" cy="2889000"/>
          </a:xfrm>
          <a:prstGeom prst="rect">
            <a:avLst/>
          </a:prstGeom>
          <a:noFill/>
          <a:ln>
            <a:noFill/>
          </a:ln>
        </p:spPr>
        <p:txBody>
          <a:bodyPr anchorCtr="0" anchor="ctr" bIns="91425" lIns="91425" spcFirstLastPara="1" rIns="91425" wrap="square" tIns="91425">
            <a:noAutofit/>
          </a:bodyPr>
          <a:lstStyle>
            <a:lvl1pPr lvl="0" marR="38100" algn="ctr">
              <a:lnSpc>
                <a:spcPct val="100000"/>
              </a:lnSpc>
              <a:spcBef>
                <a:spcPts val="0"/>
              </a:spcBef>
              <a:spcAft>
                <a:spcPts val="0"/>
              </a:spcAft>
              <a:buClr>
                <a:schemeClr val="accent1"/>
              </a:buClr>
              <a:buSzPts val="1400"/>
              <a:buChar char="●"/>
              <a:defRPr sz="1400"/>
            </a:lvl1pPr>
            <a:lvl2pPr lvl="1" algn="ctr">
              <a:lnSpc>
                <a:spcPct val="115000"/>
              </a:lnSpc>
              <a:spcBef>
                <a:spcPts val="0"/>
              </a:spcBef>
              <a:spcAft>
                <a:spcPts val="0"/>
              </a:spcAft>
              <a:buClr>
                <a:schemeClr val="dk1"/>
              </a:buClr>
              <a:buSzPts val="1400"/>
              <a:buChar char="○"/>
              <a:defRPr/>
            </a:lvl2pPr>
            <a:lvl3pPr lvl="2" algn="ctr">
              <a:lnSpc>
                <a:spcPct val="115000"/>
              </a:lnSpc>
              <a:spcBef>
                <a:spcPts val="0"/>
              </a:spcBef>
              <a:spcAft>
                <a:spcPts val="0"/>
              </a:spcAft>
              <a:buClr>
                <a:schemeClr val="dk1"/>
              </a:buClr>
              <a:buSzPts val="1400"/>
              <a:buChar char="■"/>
              <a:defRPr/>
            </a:lvl3pPr>
            <a:lvl4pPr lvl="3" algn="ctr">
              <a:lnSpc>
                <a:spcPct val="115000"/>
              </a:lnSpc>
              <a:spcBef>
                <a:spcPts val="0"/>
              </a:spcBef>
              <a:spcAft>
                <a:spcPts val="0"/>
              </a:spcAft>
              <a:buClr>
                <a:schemeClr val="dk1"/>
              </a:buClr>
              <a:buSzPts val="1400"/>
              <a:buChar char="●"/>
              <a:defRPr/>
            </a:lvl4pPr>
            <a:lvl5pPr lvl="4" algn="ctr">
              <a:lnSpc>
                <a:spcPct val="115000"/>
              </a:lnSpc>
              <a:spcBef>
                <a:spcPts val="0"/>
              </a:spcBef>
              <a:spcAft>
                <a:spcPts val="0"/>
              </a:spcAft>
              <a:buClr>
                <a:schemeClr val="dk1"/>
              </a:buClr>
              <a:buSzPts val="1400"/>
              <a:buChar char="○"/>
              <a:defRPr/>
            </a:lvl5pPr>
            <a:lvl6pPr lvl="5" algn="ctr">
              <a:lnSpc>
                <a:spcPct val="115000"/>
              </a:lnSpc>
              <a:spcBef>
                <a:spcPts val="0"/>
              </a:spcBef>
              <a:spcAft>
                <a:spcPts val="0"/>
              </a:spcAft>
              <a:buClr>
                <a:schemeClr val="dk1"/>
              </a:buClr>
              <a:buSzPts val="1400"/>
              <a:buChar char="■"/>
              <a:defRPr/>
            </a:lvl6pPr>
            <a:lvl7pPr lvl="6" algn="ctr">
              <a:lnSpc>
                <a:spcPct val="115000"/>
              </a:lnSpc>
              <a:spcBef>
                <a:spcPts val="0"/>
              </a:spcBef>
              <a:spcAft>
                <a:spcPts val="0"/>
              </a:spcAft>
              <a:buClr>
                <a:schemeClr val="dk1"/>
              </a:buClr>
              <a:buSzPts val="1400"/>
              <a:buChar char="●"/>
              <a:defRPr/>
            </a:lvl7pPr>
            <a:lvl8pPr lvl="7" algn="ctr">
              <a:lnSpc>
                <a:spcPct val="115000"/>
              </a:lnSpc>
              <a:spcBef>
                <a:spcPts val="0"/>
              </a:spcBef>
              <a:spcAft>
                <a:spcPts val="0"/>
              </a:spcAft>
              <a:buClr>
                <a:schemeClr val="dk1"/>
              </a:buClr>
              <a:buSzPts val="1400"/>
              <a:buChar char="○"/>
              <a:defRPr/>
            </a:lvl8pPr>
            <a:lvl9pPr lvl="8" algn="ctr">
              <a:lnSpc>
                <a:spcPct val="115000"/>
              </a:lnSpc>
              <a:spcBef>
                <a:spcPts val="0"/>
              </a:spcBef>
              <a:spcAft>
                <a:spcPts val="0"/>
              </a:spcAft>
              <a:buClr>
                <a:schemeClr val="dk1"/>
              </a:buClr>
              <a:buSzPts val="1400"/>
              <a:buChar char="■"/>
              <a:defRPr/>
            </a:lvl9pPr>
          </a:lstStyle>
          <a:p/>
        </p:txBody>
      </p:sp>
      <p:sp>
        <p:nvSpPr>
          <p:cNvPr id="420" name="Google Shape;420;p63"/>
          <p:cNvSpPr txBox="1"/>
          <p:nvPr>
            <p:ph idx="2" type="subTitle"/>
          </p:nvPr>
        </p:nvSpPr>
        <p:spPr>
          <a:xfrm>
            <a:off x="661213" y="1537663"/>
            <a:ext cx="3957600" cy="2889000"/>
          </a:xfrm>
          <a:prstGeom prst="rect">
            <a:avLst/>
          </a:prstGeom>
          <a:noFill/>
          <a:ln>
            <a:noFill/>
          </a:ln>
        </p:spPr>
        <p:txBody>
          <a:bodyPr anchorCtr="0" anchor="ctr" bIns="91425" lIns="91425" spcFirstLastPara="1" rIns="91425" wrap="square" tIns="91425">
            <a:noAutofit/>
          </a:bodyPr>
          <a:lstStyle>
            <a:lvl1pPr lvl="0" marR="38100" algn="ctr">
              <a:lnSpc>
                <a:spcPct val="100000"/>
              </a:lnSpc>
              <a:spcBef>
                <a:spcPts val="0"/>
              </a:spcBef>
              <a:spcAft>
                <a:spcPts val="0"/>
              </a:spcAft>
              <a:buClr>
                <a:schemeClr val="accent1"/>
              </a:buClr>
              <a:buSzPts val="1400"/>
              <a:buChar char="●"/>
              <a:defRPr sz="1400"/>
            </a:lvl1pPr>
            <a:lvl2pPr lvl="1" algn="ctr">
              <a:lnSpc>
                <a:spcPct val="115000"/>
              </a:lnSpc>
              <a:spcBef>
                <a:spcPts val="0"/>
              </a:spcBef>
              <a:spcAft>
                <a:spcPts val="0"/>
              </a:spcAft>
              <a:buClr>
                <a:schemeClr val="dk1"/>
              </a:buClr>
              <a:buSzPts val="1400"/>
              <a:buChar char="○"/>
              <a:defRPr/>
            </a:lvl2pPr>
            <a:lvl3pPr lvl="2" algn="ctr">
              <a:lnSpc>
                <a:spcPct val="115000"/>
              </a:lnSpc>
              <a:spcBef>
                <a:spcPts val="0"/>
              </a:spcBef>
              <a:spcAft>
                <a:spcPts val="0"/>
              </a:spcAft>
              <a:buClr>
                <a:schemeClr val="dk1"/>
              </a:buClr>
              <a:buSzPts val="1400"/>
              <a:buChar char="■"/>
              <a:defRPr/>
            </a:lvl3pPr>
            <a:lvl4pPr lvl="3" algn="ctr">
              <a:lnSpc>
                <a:spcPct val="115000"/>
              </a:lnSpc>
              <a:spcBef>
                <a:spcPts val="0"/>
              </a:spcBef>
              <a:spcAft>
                <a:spcPts val="0"/>
              </a:spcAft>
              <a:buClr>
                <a:schemeClr val="dk1"/>
              </a:buClr>
              <a:buSzPts val="1400"/>
              <a:buChar char="●"/>
              <a:defRPr/>
            </a:lvl4pPr>
            <a:lvl5pPr lvl="4" algn="ctr">
              <a:lnSpc>
                <a:spcPct val="115000"/>
              </a:lnSpc>
              <a:spcBef>
                <a:spcPts val="0"/>
              </a:spcBef>
              <a:spcAft>
                <a:spcPts val="0"/>
              </a:spcAft>
              <a:buClr>
                <a:schemeClr val="dk1"/>
              </a:buClr>
              <a:buSzPts val="1400"/>
              <a:buChar char="○"/>
              <a:defRPr/>
            </a:lvl5pPr>
            <a:lvl6pPr lvl="5" algn="ctr">
              <a:lnSpc>
                <a:spcPct val="115000"/>
              </a:lnSpc>
              <a:spcBef>
                <a:spcPts val="0"/>
              </a:spcBef>
              <a:spcAft>
                <a:spcPts val="0"/>
              </a:spcAft>
              <a:buClr>
                <a:schemeClr val="dk1"/>
              </a:buClr>
              <a:buSzPts val="1400"/>
              <a:buChar char="■"/>
              <a:defRPr/>
            </a:lvl6pPr>
            <a:lvl7pPr lvl="6" algn="ctr">
              <a:lnSpc>
                <a:spcPct val="115000"/>
              </a:lnSpc>
              <a:spcBef>
                <a:spcPts val="0"/>
              </a:spcBef>
              <a:spcAft>
                <a:spcPts val="0"/>
              </a:spcAft>
              <a:buClr>
                <a:schemeClr val="dk1"/>
              </a:buClr>
              <a:buSzPts val="1400"/>
              <a:buChar char="●"/>
              <a:defRPr/>
            </a:lvl7pPr>
            <a:lvl8pPr lvl="7" algn="ctr">
              <a:lnSpc>
                <a:spcPct val="115000"/>
              </a:lnSpc>
              <a:spcBef>
                <a:spcPts val="0"/>
              </a:spcBef>
              <a:spcAft>
                <a:spcPts val="0"/>
              </a:spcAft>
              <a:buClr>
                <a:schemeClr val="dk1"/>
              </a:buClr>
              <a:buSzPts val="1400"/>
              <a:buChar char="○"/>
              <a:defRPr/>
            </a:lvl8pPr>
            <a:lvl9pPr lvl="8" algn="ctr">
              <a:lnSpc>
                <a:spcPct val="115000"/>
              </a:lnSpc>
              <a:spcBef>
                <a:spcPts val="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421" name="Shape 421"/>
        <p:cNvGrpSpPr/>
        <p:nvPr/>
      </p:nvGrpSpPr>
      <p:grpSpPr>
        <a:xfrm>
          <a:off x="0" y="0"/>
          <a:ext cx="0" cy="0"/>
          <a:chOff x="0" y="0"/>
          <a:chExt cx="0" cy="0"/>
        </a:xfrm>
      </p:grpSpPr>
      <p:sp>
        <p:nvSpPr>
          <p:cNvPr id="422" name="Google Shape;422;p64"/>
          <p:cNvSpPr txBox="1"/>
          <p:nvPr>
            <p:ph idx="1" type="subTitle"/>
          </p:nvPr>
        </p:nvSpPr>
        <p:spPr>
          <a:xfrm>
            <a:off x="4816075" y="3616375"/>
            <a:ext cx="2942100" cy="357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3" name="Google Shape;423;p64"/>
          <p:cNvSpPr txBox="1"/>
          <p:nvPr>
            <p:ph idx="2" type="subTitle"/>
          </p:nvPr>
        </p:nvSpPr>
        <p:spPr>
          <a:xfrm>
            <a:off x="4816200" y="3956375"/>
            <a:ext cx="2941800" cy="652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b="0"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24" name="Google Shape;424;p64"/>
          <p:cNvSpPr txBox="1"/>
          <p:nvPr>
            <p:ph idx="3" type="subTitle"/>
          </p:nvPr>
        </p:nvSpPr>
        <p:spPr>
          <a:xfrm>
            <a:off x="1385829" y="3616375"/>
            <a:ext cx="2942100" cy="357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5" name="Google Shape;425;p64"/>
          <p:cNvSpPr txBox="1"/>
          <p:nvPr>
            <p:ph idx="4" type="subTitle"/>
          </p:nvPr>
        </p:nvSpPr>
        <p:spPr>
          <a:xfrm>
            <a:off x="1386025" y="3956375"/>
            <a:ext cx="2941800" cy="652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b="0"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26" name="Google Shape;426;p64"/>
          <p:cNvSpPr txBox="1"/>
          <p:nvPr>
            <p:ph type="title"/>
          </p:nvPr>
        </p:nvSpPr>
        <p:spPr>
          <a:xfrm>
            <a:off x="713225" y="445025"/>
            <a:ext cx="2729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l">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l">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l">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l">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l">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l">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l">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27" name="Google Shape;427;p6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28" name="Google Shape;428;p6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1">
    <p:spTree>
      <p:nvGrpSpPr>
        <p:cNvPr id="429" name="Shape 429"/>
        <p:cNvGrpSpPr/>
        <p:nvPr/>
      </p:nvGrpSpPr>
      <p:grpSpPr>
        <a:xfrm>
          <a:off x="0" y="0"/>
          <a:ext cx="0" cy="0"/>
          <a:chOff x="0" y="0"/>
          <a:chExt cx="0" cy="0"/>
        </a:xfrm>
      </p:grpSpPr>
      <p:sp>
        <p:nvSpPr>
          <p:cNvPr id="430" name="Google Shape;430;p65"/>
          <p:cNvSpPr txBox="1"/>
          <p:nvPr>
            <p:ph type="title"/>
          </p:nvPr>
        </p:nvSpPr>
        <p:spPr>
          <a:xfrm>
            <a:off x="1244250" y="445025"/>
            <a:ext cx="6655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atin typeface="Merriweather Light"/>
                <a:ea typeface="Merriweather Light"/>
                <a:cs typeface="Merriweather Light"/>
                <a:sym typeface="Merriweather Light"/>
              </a:defRPr>
            </a:lvl2pPr>
            <a:lvl3pPr lvl="2" algn="ctr">
              <a:lnSpc>
                <a:spcPct val="100000"/>
              </a:lnSpc>
              <a:spcBef>
                <a:spcPts val="0"/>
              </a:spcBef>
              <a:spcAft>
                <a:spcPts val="0"/>
              </a:spcAft>
              <a:buSzPts val="3000"/>
              <a:buNone/>
              <a:defRPr>
                <a:latin typeface="Merriweather Light"/>
                <a:ea typeface="Merriweather Light"/>
                <a:cs typeface="Merriweather Light"/>
                <a:sym typeface="Merriweather Light"/>
              </a:defRPr>
            </a:lvl3pPr>
            <a:lvl4pPr lvl="3" algn="ctr">
              <a:lnSpc>
                <a:spcPct val="100000"/>
              </a:lnSpc>
              <a:spcBef>
                <a:spcPts val="0"/>
              </a:spcBef>
              <a:spcAft>
                <a:spcPts val="0"/>
              </a:spcAft>
              <a:buSzPts val="3000"/>
              <a:buNone/>
              <a:defRPr>
                <a:latin typeface="Merriweather Light"/>
                <a:ea typeface="Merriweather Light"/>
                <a:cs typeface="Merriweather Light"/>
                <a:sym typeface="Merriweather Light"/>
              </a:defRPr>
            </a:lvl4pPr>
            <a:lvl5pPr lvl="4" algn="ctr">
              <a:lnSpc>
                <a:spcPct val="100000"/>
              </a:lnSpc>
              <a:spcBef>
                <a:spcPts val="0"/>
              </a:spcBef>
              <a:spcAft>
                <a:spcPts val="0"/>
              </a:spcAft>
              <a:buSzPts val="3000"/>
              <a:buNone/>
              <a:defRPr>
                <a:latin typeface="Merriweather Light"/>
                <a:ea typeface="Merriweather Light"/>
                <a:cs typeface="Merriweather Light"/>
                <a:sym typeface="Merriweather Light"/>
              </a:defRPr>
            </a:lvl5pPr>
            <a:lvl6pPr lvl="5" algn="ctr">
              <a:lnSpc>
                <a:spcPct val="100000"/>
              </a:lnSpc>
              <a:spcBef>
                <a:spcPts val="0"/>
              </a:spcBef>
              <a:spcAft>
                <a:spcPts val="0"/>
              </a:spcAft>
              <a:buSzPts val="3000"/>
              <a:buNone/>
              <a:defRPr>
                <a:latin typeface="Merriweather Light"/>
                <a:ea typeface="Merriweather Light"/>
                <a:cs typeface="Merriweather Light"/>
                <a:sym typeface="Merriweather Light"/>
              </a:defRPr>
            </a:lvl6pPr>
            <a:lvl7pPr lvl="6" algn="ctr">
              <a:lnSpc>
                <a:spcPct val="100000"/>
              </a:lnSpc>
              <a:spcBef>
                <a:spcPts val="0"/>
              </a:spcBef>
              <a:spcAft>
                <a:spcPts val="0"/>
              </a:spcAft>
              <a:buSzPts val="3000"/>
              <a:buNone/>
              <a:defRPr>
                <a:latin typeface="Merriweather Light"/>
                <a:ea typeface="Merriweather Light"/>
                <a:cs typeface="Merriweather Light"/>
                <a:sym typeface="Merriweather Light"/>
              </a:defRPr>
            </a:lvl7pPr>
            <a:lvl8pPr lvl="7" algn="ctr">
              <a:lnSpc>
                <a:spcPct val="100000"/>
              </a:lnSpc>
              <a:spcBef>
                <a:spcPts val="0"/>
              </a:spcBef>
              <a:spcAft>
                <a:spcPts val="0"/>
              </a:spcAft>
              <a:buSzPts val="3000"/>
              <a:buNone/>
              <a:defRPr>
                <a:latin typeface="Merriweather Light"/>
                <a:ea typeface="Merriweather Light"/>
                <a:cs typeface="Merriweather Light"/>
                <a:sym typeface="Merriweather Light"/>
              </a:defRPr>
            </a:lvl8pPr>
            <a:lvl9pPr lvl="8" algn="ctr">
              <a:lnSpc>
                <a:spcPct val="100000"/>
              </a:lnSpc>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31" name="Google Shape;431;p65"/>
          <p:cNvSpPr txBox="1"/>
          <p:nvPr>
            <p:ph idx="1" type="subTitle"/>
          </p:nvPr>
        </p:nvSpPr>
        <p:spPr>
          <a:xfrm>
            <a:off x="3509000" y="33987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2" name="Google Shape;432;p65"/>
          <p:cNvSpPr txBox="1"/>
          <p:nvPr>
            <p:ph idx="2" type="subTitle"/>
          </p:nvPr>
        </p:nvSpPr>
        <p:spPr>
          <a:xfrm>
            <a:off x="3509025" y="3814950"/>
            <a:ext cx="2126100" cy="88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33" name="Google Shape;433;p65"/>
          <p:cNvSpPr txBox="1"/>
          <p:nvPr>
            <p:ph idx="3" type="subTitle"/>
          </p:nvPr>
        </p:nvSpPr>
        <p:spPr>
          <a:xfrm>
            <a:off x="953025" y="33987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4" name="Google Shape;434;p65"/>
          <p:cNvSpPr txBox="1"/>
          <p:nvPr>
            <p:ph idx="4" type="subTitle"/>
          </p:nvPr>
        </p:nvSpPr>
        <p:spPr>
          <a:xfrm>
            <a:off x="953125" y="3814951"/>
            <a:ext cx="2126100" cy="88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35" name="Google Shape;435;p65"/>
          <p:cNvSpPr txBox="1"/>
          <p:nvPr>
            <p:ph idx="5" type="subTitle"/>
          </p:nvPr>
        </p:nvSpPr>
        <p:spPr>
          <a:xfrm>
            <a:off x="6064875" y="3398751"/>
            <a:ext cx="2126100" cy="44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a:lnSpc>
                <a:spcPct val="115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6" name="Google Shape;436;p65"/>
          <p:cNvSpPr txBox="1"/>
          <p:nvPr>
            <p:ph idx="6" type="subTitle"/>
          </p:nvPr>
        </p:nvSpPr>
        <p:spPr>
          <a:xfrm>
            <a:off x="6064875" y="3814950"/>
            <a:ext cx="2126100" cy="88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cxnSp>
        <p:nvCxnSpPr>
          <p:cNvPr id="437" name="Google Shape;437;p65"/>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38" name="Google Shape;438;p65"/>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39" name="Google Shape;439;p65"/>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40" name="Google Shape;440;p6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441" name="Shape 441"/>
        <p:cNvGrpSpPr/>
        <p:nvPr/>
      </p:nvGrpSpPr>
      <p:grpSpPr>
        <a:xfrm>
          <a:off x="0" y="0"/>
          <a:ext cx="0" cy="0"/>
          <a:chOff x="0" y="0"/>
          <a:chExt cx="0" cy="0"/>
        </a:xfrm>
      </p:grpSpPr>
      <p:sp>
        <p:nvSpPr>
          <p:cNvPr id="442" name="Google Shape;442;p66"/>
          <p:cNvSpPr txBox="1"/>
          <p:nvPr>
            <p:ph type="title"/>
          </p:nvPr>
        </p:nvSpPr>
        <p:spPr>
          <a:xfrm>
            <a:off x="2832900" y="791200"/>
            <a:ext cx="3478200" cy="92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300"/>
              <a:buNone/>
              <a:defRPr sz="7000"/>
            </a:lvl1pPr>
            <a:lvl2pPr lvl="1" algn="ctr">
              <a:lnSpc>
                <a:spcPct val="100000"/>
              </a:lnSpc>
              <a:spcBef>
                <a:spcPts val="0"/>
              </a:spcBef>
              <a:spcAft>
                <a:spcPts val="0"/>
              </a:spcAft>
              <a:buSzPts val="3000"/>
              <a:buNone/>
              <a:defRPr>
                <a:latin typeface="Open Sans"/>
                <a:ea typeface="Open Sans"/>
                <a:cs typeface="Open Sans"/>
                <a:sym typeface="Open Sans"/>
              </a:defRPr>
            </a:lvl2pPr>
            <a:lvl3pPr lvl="2" algn="ctr">
              <a:lnSpc>
                <a:spcPct val="100000"/>
              </a:lnSpc>
              <a:spcBef>
                <a:spcPts val="0"/>
              </a:spcBef>
              <a:spcAft>
                <a:spcPts val="0"/>
              </a:spcAft>
              <a:buSzPts val="3000"/>
              <a:buNone/>
              <a:defRPr>
                <a:latin typeface="Open Sans"/>
                <a:ea typeface="Open Sans"/>
                <a:cs typeface="Open Sans"/>
                <a:sym typeface="Open Sans"/>
              </a:defRPr>
            </a:lvl3pPr>
            <a:lvl4pPr lvl="3" algn="ctr">
              <a:lnSpc>
                <a:spcPct val="100000"/>
              </a:lnSpc>
              <a:spcBef>
                <a:spcPts val="0"/>
              </a:spcBef>
              <a:spcAft>
                <a:spcPts val="0"/>
              </a:spcAft>
              <a:buSzPts val="3000"/>
              <a:buNone/>
              <a:defRPr>
                <a:latin typeface="Open Sans"/>
                <a:ea typeface="Open Sans"/>
                <a:cs typeface="Open Sans"/>
                <a:sym typeface="Open Sans"/>
              </a:defRPr>
            </a:lvl4pPr>
            <a:lvl5pPr lvl="4" algn="ctr">
              <a:lnSpc>
                <a:spcPct val="100000"/>
              </a:lnSpc>
              <a:spcBef>
                <a:spcPts val="0"/>
              </a:spcBef>
              <a:spcAft>
                <a:spcPts val="0"/>
              </a:spcAft>
              <a:buSzPts val="3000"/>
              <a:buNone/>
              <a:defRPr>
                <a:latin typeface="Open Sans"/>
                <a:ea typeface="Open Sans"/>
                <a:cs typeface="Open Sans"/>
                <a:sym typeface="Open Sans"/>
              </a:defRPr>
            </a:lvl5pPr>
            <a:lvl6pPr lvl="5" algn="ctr">
              <a:lnSpc>
                <a:spcPct val="100000"/>
              </a:lnSpc>
              <a:spcBef>
                <a:spcPts val="0"/>
              </a:spcBef>
              <a:spcAft>
                <a:spcPts val="0"/>
              </a:spcAft>
              <a:buSzPts val="3000"/>
              <a:buNone/>
              <a:defRPr>
                <a:latin typeface="Open Sans"/>
                <a:ea typeface="Open Sans"/>
                <a:cs typeface="Open Sans"/>
                <a:sym typeface="Open Sans"/>
              </a:defRPr>
            </a:lvl6pPr>
            <a:lvl7pPr lvl="6" algn="ctr">
              <a:lnSpc>
                <a:spcPct val="100000"/>
              </a:lnSpc>
              <a:spcBef>
                <a:spcPts val="0"/>
              </a:spcBef>
              <a:spcAft>
                <a:spcPts val="0"/>
              </a:spcAft>
              <a:buSzPts val="3000"/>
              <a:buNone/>
              <a:defRPr>
                <a:latin typeface="Open Sans"/>
                <a:ea typeface="Open Sans"/>
                <a:cs typeface="Open Sans"/>
                <a:sym typeface="Open Sans"/>
              </a:defRPr>
            </a:lvl7pPr>
            <a:lvl8pPr lvl="7" algn="ctr">
              <a:lnSpc>
                <a:spcPct val="100000"/>
              </a:lnSpc>
              <a:spcBef>
                <a:spcPts val="0"/>
              </a:spcBef>
              <a:spcAft>
                <a:spcPts val="0"/>
              </a:spcAft>
              <a:buSzPts val="3000"/>
              <a:buNone/>
              <a:defRPr>
                <a:latin typeface="Open Sans"/>
                <a:ea typeface="Open Sans"/>
                <a:cs typeface="Open Sans"/>
                <a:sym typeface="Open Sans"/>
              </a:defRPr>
            </a:lvl8pPr>
            <a:lvl9pPr lvl="8" algn="ctr">
              <a:lnSpc>
                <a:spcPct val="100000"/>
              </a:lnSpc>
              <a:spcBef>
                <a:spcPts val="0"/>
              </a:spcBef>
              <a:spcAft>
                <a:spcPts val="0"/>
              </a:spcAft>
              <a:buSzPts val="3000"/>
              <a:buNone/>
              <a:defRPr>
                <a:latin typeface="Open Sans"/>
                <a:ea typeface="Open Sans"/>
                <a:cs typeface="Open Sans"/>
                <a:sym typeface="Open Sans"/>
              </a:defRPr>
            </a:lvl9pPr>
          </a:lstStyle>
          <a:p/>
        </p:txBody>
      </p:sp>
      <p:sp>
        <p:nvSpPr>
          <p:cNvPr id="443" name="Google Shape;443;p66"/>
          <p:cNvSpPr txBox="1"/>
          <p:nvPr>
            <p:ph idx="1" type="subTitle"/>
          </p:nvPr>
        </p:nvSpPr>
        <p:spPr>
          <a:xfrm>
            <a:off x="2983350" y="1749425"/>
            <a:ext cx="3177300" cy="922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44" name="Google Shape;444;p66"/>
          <p:cNvSpPr txBox="1"/>
          <p:nvPr/>
        </p:nvSpPr>
        <p:spPr>
          <a:xfrm>
            <a:off x="2900450" y="3438275"/>
            <a:ext cx="3343200" cy="71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2"/>
                </a:solidFill>
                <a:latin typeface="Montserrat"/>
                <a:ea typeface="Montserrat"/>
                <a:cs typeface="Montserrat"/>
                <a:sym typeface="Montserrat"/>
              </a:rPr>
              <a:t>CREDITS</a:t>
            </a:r>
            <a:r>
              <a:rPr b="0" i="0" lang="en-GB" sz="1100" u="none" cap="none" strike="noStrike">
                <a:solidFill>
                  <a:schemeClr val="dk2"/>
                </a:solidFill>
                <a:latin typeface="Montserrat"/>
                <a:ea typeface="Montserrat"/>
                <a:cs typeface="Montserrat"/>
                <a:sym typeface="Montserrat"/>
              </a:rPr>
              <a:t>: This presentation template was created by </a:t>
            </a:r>
            <a:r>
              <a:rPr b="1" i="0" lang="en-GB" sz="1100" u="none" cap="none" strike="noStrike">
                <a:solidFill>
                  <a:schemeClr val="dk2"/>
                </a:solidFill>
                <a:uFill>
                  <a:noFill/>
                </a:uFill>
                <a:latin typeface="Montserrat"/>
                <a:ea typeface="Montserrat"/>
                <a:cs typeface="Montserrat"/>
                <a:sym typeface="Montserrat"/>
                <a:hlinkClick r:id="rId2">
                  <a:extLst>
                    <a:ext uri="{A12FA001-AC4F-418D-AE19-62706E023703}">
                      <ahyp:hlinkClr val="tx"/>
                    </a:ext>
                  </a:extLst>
                </a:hlinkClick>
              </a:rPr>
              <a:t>Slidesgo</a:t>
            </a:r>
            <a:r>
              <a:rPr b="0" i="0" lang="en-GB" sz="1100" u="none" cap="none" strike="noStrike">
                <a:solidFill>
                  <a:schemeClr val="dk2"/>
                </a:solidFill>
                <a:latin typeface="Montserrat"/>
                <a:ea typeface="Montserrat"/>
                <a:cs typeface="Montserrat"/>
                <a:sym typeface="Montserrat"/>
              </a:rPr>
              <a:t>, including icons by </a:t>
            </a:r>
            <a:r>
              <a:rPr b="1" i="0" lang="en-GB" sz="1100" u="none" cap="none" strike="noStrike">
                <a:solidFill>
                  <a:schemeClr val="dk2"/>
                </a:solidFill>
                <a:uFill>
                  <a:noFill/>
                </a:uFill>
                <a:latin typeface="Montserrat"/>
                <a:ea typeface="Montserrat"/>
                <a:cs typeface="Montserrat"/>
                <a:sym typeface="Montserrat"/>
                <a:hlinkClick r:id="rId3">
                  <a:extLst>
                    <a:ext uri="{A12FA001-AC4F-418D-AE19-62706E023703}">
                      <ahyp:hlinkClr val="tx"/>
                    </a:ext>
                  </a:extLst>
                </a:hlinkClick>
              </a:rPr>
              <a:t>Flaticon</a:t>
            </a:r>
            <a:r>
              <a:rPr b="0" i="0" lang="en-GB" sz="1100" u="none" cap="none" strike="noStrike">
                <a:solidFill>
                  <a:schemeClr val="dk2"/>
                </a:solidFill>
                <a:latin typeface="Montserrat"/>
                <a:ea typeface="Montserrat"/>
                <a:cs typeface="Montserrat"/>
                <a:sym typeface="Montserrat"/>
              </a:rPr>
              <a:t>, infographics &amp; images by </a:t>
            </a:r>
            <a:r>
              <a:rPr b="1" i="0" lang="en-GB" sz="1100" u="none" cap="none" strike="noStrike">
                <a:solidFill>
                  <a:schemeClr val="dk2"/>
                </a:solidFill>
                <a:uFill>
                  <a:noFill/>
                </a:uFill>
                <a:latin typeface="Montserrat"/>
                <a:ea typeface="Montserrat"/>
                <a:cs typeface="Montserrat"/>
                <a:sym typeface="Montserrat"/>
                <a:hlinkClick r:id="rId4">
                  <a:extLst>
                    <a:ext uri="{A12FA001-AC4F-418D-AE19-62706E023703}">
                      <ahyp:hlinkClr val="tx"/>
                    </a:ext>
                  </a:extLst>
                </a:hlinkClick>
              </a:rPr>
              <a:t>Freepik</a:t>
            </a:r>
            <a:endParaRPr b="1" i="0" sz="1100" u="none" cap="none" strike="noStrike">
              <a:solidFill>
                <a:schemeClr val="dk2"/>
              </a:solidFill>
              <a:latin typeface="Montserrat"/>
              <a:ea typeface="Montserrat"/>
              <a:cs typeface="Montserrat"/>
              <a:sym typeface="Montserrat"/>
            </a:endParaRPr>
          </a:p>
        </p:txBody>
      </p:sp>
      <p:cxnSp>
        <p:nvCxnSpPr>
          <p:cNvPr id="445" name="Google Shape;445;p66"/>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46" name="Google Shape;446;p66"/>
          <p:cNvCxnSpPr/>
          <p:nvPr/>
        </p:nvCxnSpPr>
        <p:spPr>
          <a:xfrm>
            <a:off x="-257975" y="3935375"/>
            <a:ext cx="3047400" cy="13464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47" name="Google Shape;447;p66"/>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48" name="Google Shape;448;p66"/>
          <p:cNvCxnSpPr/>
          <p:nvPr/>
        </p:nvCxnSpPr>
        <p:spPr>
          <a:xfrm>
            <a:off x="6467450" y="-72550"/>
            <a:ext cx="3047400" cy="13464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449" name="Shape 449"/>
        <p:cNvGrpSpPr/>
        <p:nvPr/>
      </p:nvGrpSpPr>
      <p:grpSpPr>
        <a:xfrm>
          <a:off x="0" y="0"/>
          <a:ext cx="0" cy="0"/>
          <a:chOff x="0" y="0"/>
          <a:chExt cx="0" cy="0"/>
        </a:xfrm>
      </p:grpSpPr>
      <p:cxnSp>
        <p:nvCxnSpPr>
          <p:cNvPr id="450" name="Google Shape;450;p67"/>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51" name="Google Shape;451;p67"/>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23"/>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40" name="Google Shape;40;p23"/>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1" name="Google Shape;41;p23"/>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452" name="Shape 452"/>
        <p:cNvGrpSpPr/>
        <p:nvPr/>
      </p:nvGrpSpPr>
      <p:grpSpPr>
        <a:xfrm>
          <a:off x="0" y="0"/>
          <a:ext cx="0" cy="0"/>
          <a:chOff x="0" y="0"/>
          <a:chExt cx="0" cy="0"/>
        </a:xfrm>
      </p:grpSpPr>
      <p:cxnSp>
        <p:nvCxnSpPr>
          <p:cNvPr id="453" name="Google Shape;453;p68"/>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54" name="Google Shape;454;p68"/>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55" name="Google Shape;455;p68"/>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56" name="Google Shape;456;p68"/>
          <p:cNvCxnSpPr/>
          <p:nvPr/>
        </p:nvCxnSpPr>
        <p:spPr>
          <a:xfrm>
            <a:off x="-147275" y="3943475"/>
            <a:ext cx="1993200" cy="13302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_1_1">
    <p:spTree>
      <p:nvGrpSpPr>
        <p:cNvPr id="457" name="Shape 457"/>
        <p:cNvGrpSpPr/>
        <p:nvPr/>
      </p:nvGrpSpPr>
      <p:grpSpPr>
        <a:xfrm>
          <a:off x="0" y="0"/>
          <a:ext cx="0" cy="0"/>
          <a:chOff x="0" y="0"/>
          <a:chExt cx="0" cy="0"/>
        </a:xfrm>
      </p:grpSpPr>
      <p:cxnSp>
        <p:nvCxnSpPr>
          <p:cNvPr id="458" name="Google Shape;458;p69"/>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59" name="Google Shape;459;p69"/>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60" name="Google Shape;460;p69"/>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0">
    <p:spTree>
      <p:nvGrpSpPr>
        <p:cNvPr id="461" name="Shape 461"/>
        <p:cNvGrpSpPr/>
        <p:nvPr/>
      </p:nvGrpSpPr>
      <p:grpSpPr>
        <a:xfrm>
          <a:off x="0" y="0"/>
          <a:ext cx="0" cy="0"/>
          <a:chOff x="0" y="0"/>
          <a:chExt cx="0" cy="0"/>
        </a:xfrm>
      </p:grpSpPr>
      <p:cxnSp>
        <p:nvCxnSpPr>
          <p:cNvPr id="462" name="Google Shape;462;p70"/>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63" name="Google Shape;463;p70"/>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64" name="Google Shape;464;p70"/>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65" name="Google Shape;465;p7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66" name="Google Shape;466;p7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67" name="Google Shape;467;p7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24"/>
          <p:cNvSpPr txBox="1"/>
          <p:nvPr>
            <p:ph idx="1" type="subTitle"/>
          </p:nvPr>
        </p:nvSpPr>
        <p:spPr>
          <a:xfrm>
            <a:off x="2247500" y="1433050"/>
            <a:ext cx="1838100" cy="35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9pPr>
          </a:lstStyle>
          <a:p/>
        </p:txBody>
      </p:sp>
      <p:sp>
        <p:nvSpPr>
          <p:cNvPr id="44" name="Google Shape;44;p24"/>
          <p:cNvSpPr txBox="1"/>
          <p:nvPr>
            <p:ph idx="2" type="subTitle"/>
          </p:nvPr>
        </p:nvSpPr>
        <p:spPr>
          <a:xfrm>
            <a:off x="2247500" y="1790050"/>
            <a:ext cx="5160300" cy="2754000"/>
          </a:xfrm>
          <a:prstGeom prst="rect">
            <a:avLst/>
          </a:prstGeom>
          <a:noFill/>
          <a:ln>
            <a:noFill/>
          </a:ln>
        </p:spPr>
        <p:txBody>
          <a:bodyPr anchorCtr="0" anchor="t" bIns="91425" lIns="91425" spcFirstLastPara="1" rIns="91425" wrap="square" tIns="91425">
            <a:noAutofit/>
          </a:bodyPr>
          <a:lstStyle>
            <a:lvl1pPr lvl="0" marR="50800" algn="l">
              <a:lnSpc>
                <a:spcPct val="166000"/>
              </a:lnSpc>
              <a:spcBef>
                <a:spcPts val="0"/>
              </a:spcBef>
              <a:spcAft>
                <a:spcPts val="0"/>
              </a:spcAft>
              <a:buClr>
                <a:schemeClr val="accent1"/>
              </a:buClr>
              <a:buSzPts val="1400"/>
              <a:buChar char="●"/>
              <a:defRPr sz="1400">
                <a:solidFill>
                  <a:srgbClr val="374957"/>
                </a:solidFill>
              </a:defRPr>
            </a:lvl1pPr>
            <a:lvl2pPr lvl="1" algn="ctr">
              <a:lnSpc>
                <a:spcPct val="115000"/>
              </a:lnSpc>
              <a:spcBef>
                <a:spcPts val="0"/>
              </a:spcBef>
              <a:spcAft>
                <a:spcPts val="0"/>
              </a:spcAft>
              <a:buClr>
                <a:schemeClr val="dk1"/>
              </a:buClr>
              <a:buSzPts val="1400"/>
              <a:buChar char="○"/>
              <a:defRPr/>
            </a:lvl2pPr>
            <a:lvl3pPr lvl="2" algn="ctr">
              <a:lnSpc>
                <a:spcPct val="115000"/>
              </a:lnSpc>
              <a:spcBef>
                <a:spcPts val="0"/>
              </a:spcBef>
              <a:spcAft>
                <a:spcPts val="0"/>
              </a:spcAft>
              <a:buClr>
                <a:schemeClr val="dk1"/>
              </a:buClr>
              <a:buSzPts val="1400"/>
              <a:buChar char="■"/>
              <a:defRPr/>
            </a:lvl3pPr>
            <a:lvl4pPr lvl="3" algn="ctr">
              <a:lnSpc>
                <a:spcPct val="115000"/>
              </a:lnSpc>
              <a:spcBef>
                <a:spcPts val="0"/>
              </a:spcBef>
              <a:spcAft>
                <a:spcPts val="0"/>
              </a:spcAft>
              <a:buClr>
                <a:schemeClr val="dk1"/>
              </a:buClr>
              <a:buSzPts val="1400"/>
              <a:buChar char="●"/>
              <a:defRPr/>
            </a:lvl4pPr>
            <a:lvl5pPr lvl="4" algn="ctr">
              <a:lnSpc>
                <a:spcPct val="115000"/>
              </a:lnSpc>
              <a:spcBef>
                <a:spcPts val="0"/>
              </a:spcBef>
              <a:spcAft>
                <a:spcPts val="0"/>
              </a:spcAft>
              <a:buClr>
                <a:schemeClr val="dk1"/>
              </a:buClr>
              <a:buSzPts val="1400"/>
              <a:buChar char="○"/>
              <a:defRPr/>
            </a:lvl5pPr>
            <a:lvl6pPr lvl="5" algn="ctr">
              <a:lnSpc>
                <a:spcPct val="115000"/>
              </a:lnSpc>
              <a:spcBef>
                <a:spcPts val="0"/>
              </a:spcBef>
              <a:spcAft>
                <a:spcPts val="0"/>
              </a:spcAft>
              <a:buClr>
                <a:schemeClr val="dk1"/>
              </a:buClr>
              <a:buSzPts val="1400"/>
              <a:buChar char="■"/>
              <a:defRPr/>
            </a:lvl6pPr>
            <a:lvl7pPr lvl="6" algn="ctr">
              <a:lnSpc>
                <a:spcPct val="115000"/>
              </a:lnSpc>
              <a:spcBef>
                <a:spcPts val="0"/>
              </a:spcBef>
              <a:spcAft>
                <a:spcPts val="0"/>
              </a:spcAft>
              <a:buClr>
                <a:schemeClr val="dk1"/>
              </a:buClr>
              <a:buSzPts val="1400"/>
              <a:buChar char="●"/>
              <a:defRPr/>
            </a:lvl7pPr>
            <a:lvl8pPr lvl="7" algn="ctr">
              <a:lnSpc>
                <a:spcPct val="115000"/>
              </a:lnSpc>
              <a:spcBef>
                <a:spcPts val="0"/>
              </a:spcBef>
              <a:spcAft>
                <a:spcPts val="0"/>
              </a:spcAft>
              <a:buClr>
                <a:schemeClr val="dk1"/>
              </a:buClr>
              <a:buSzPts val="1400"/>
              <a:buChar char="○"/>
              <a:defRPr/>
            </a:lvl8pPr>
            <a:lvl9pPr lvl="8" algn="ctr">
              <a:lnSpc>
                <a:spcPct val="115000"/>
              </a:lnSpc>
              <a:spcBef>
                <a:spcPts val="0"/>
              </a:spcBef>
              <a:spcAft>
                <a:spcPts val="0"/>
              </a:spcAft>
              <a:buClr>
                <a:schemeClr val="dk1"/>
              </a:buClr>
              <a:buSzPts val="1400"/>
              <a:buChar char="■"/>
              <a:defRPr/>
            </a:lvl9pPr>
          </a:lstStyle>
          <a:p/>
        </p:txBody>
      </p:sp>
      <p:sp>
        <p:nvSpPr>
          <p:cNvPr id="45" name="Google Shape;45;p24"/>
          <p:cNvSpPr txBox="1"/>
          <p:nvPr>
            <p:ph type="title"/>
          </p:nvPr>
        </p:nvSpPr>
        <p:spPr>
          <a:xfrm>
            <a:off x="713225" y="445025"/>
            <a:ext cx="42972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46" name="Google Shape;46;p2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7" name="Google Shape;47;p2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25"/>
          <p:cNvSpPr txBox="1"/>
          <p:nvPr>
            <p:ph type="title"/>
          </p:nvPr>
        </p:nvSpPr>
        <p:spPr>
          <a:xfrm>
            <a:off x="1122500" y="1073000"/>
            <a:ext cx="6899100" cy="2856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800"/>
              <a:buNone/>
              <a:defRPr sz="96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cxnSp>
        <p:nvCxnSpPr>
          <p:cNvPr id="50" name="Google Shape;50;p25"/>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51" name="Google Shape;51;p25"/>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52" name="Google Shape;52;p25"/>
          <p:cNvCxnSpPr/>
          <p:nvPr/>
        </p:nvCxnSpPr>
        <p:spPr>
          <a:xfrm flipH="1">
            <a:off x="7093250" y="3935075"/>
            <a:ext cx="2332800" cy="1347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53" name="Google Shape;53;p25"/>
          <p:cNvCxnSpPr/>
          <p:nvPr/>
        </p:nvCxnSpPr>
        <p:spPr>
          <a:xfrm flipH="1">
            <a:off x="-420450" y="-121600"/>
            <a:ext cx="2332800" cy="1347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26"/>
          <p:cNvSpPr txBox="1"/>
          <p:nvPr>
            <p:ph idx="1" type="subTitle"/>
          </p:nvPr>
        </p:nvSpPr>
        <p:spPr>
          <a:xfrm>
            <a:off x="895950" y="1682000"/>
            <a:ext cx="3847200" cy="237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1400"/>
              <a:buChar char="●"/>
              <a:defRPr sz="1400"/>
            </a:lvl1pPr>
            <a:lvl2pPr lvl="1" algn="ctr">
              <a:lnSpc>
                <a:spcPct val="115000"/>
              </a:lnSpc>
              <a:spcBef>
                <a:spcPts val="0"/>
              </a:spcBef>
              <a:spcAft>
                <a:spcPts val="0"/>
              </a:spcAft>
              <a:buSzPts val="1400"/>
              <a:buChar char="○"/>
              <a:defRPr/>
            </a:lvl2pPr>
            <a:lvl3pPr lvl="2" algn="ctr">
              <a:lnSpc>
                <a:spcPct val="115000"/>
              </a:lnSpc>
              <a:spcBef>
                <a:spcPts val="0"/>
              </a:spcBef>
              <a:spcAft>
                <a:spcPts val="0"/>
              </a:spcAft>
              <a:buSzPts val="1400"/>
              <a:buChar char="■"/>
              <a:defRPr/>
            </a:lvl3pPr>
            <a:lvl4pPr lvl="3" algn="ctr">
              <a:lnSpc>
                <a:spcPct val="115000"/>
              </a:lnSpc>
              <a:spcBef>
                <a:spcPts val="0"/>
              </a:spcBef>
              <a:spcAft>
                <a:spcPts val="0"/>
              </a:spcAft>
              <a:buSzPts val="1400"/>
              <a:buChar char="●"/>
              <a:defRPr/>
            </a:lvl4pPr>
            <a:lvl5pPr lvl="4" algn="ctr">
              <a:lnSpc>
                <a:spcPct val="115000"/>
              </a:lnSpc>
              <a:spcBef>
                <a:spcPts val="0"/>
              </a:spcBef>
              <a:spcAft>
                <a:spcPts val="0"/>
              </a:spcAft>
              <a:buSzPts val="1400"/>
              <a:buChar char="○"/>
              <a:defRPr/>
            </a:lvl5pPr>
            <a:lvl6pPr lvl="5" algn="ctr">
              <a:lnSpc>
                <a:spcPct val="115000"/>
              </a:lnSpc>
              <a:spcBef>
                <a:spcPts val="0"/>
              </a:spcBef>
              <a:spcAft>
                <a:spcPts val="0"/>
              </a:spcAft>
              <a:buSzPts val="1400"/>
              <a:buChar char="■"/>
              <a:defRPr/>
            </a:lvl6pPr>
            <a:lvl7pPr lvl="6" algn="ctr">
              <a:lnSpc>
                <a:spcPct val="115000"/>
              </a:lnSpc>
              <a:spcBef>
                <a:spcPts val="0"/>
              </a:spcBef>
              <a:spcAft>
                <a:spcPts val="0"/>
              </a:spcAft>
              <a:buSzPts val="1400"/>
              <a:buChar char="●"/>
              <a:defRPr/>
            </a:lvl7pPr>
            <a:lvl8pPr lvl="7" algn="ctr">
              <a:lnSpc>
                <a:spcPct val="115000"/>
              </a:lnSpc>
              <a:spcBef>
                <a:spcPts val="0"/>
              </a:spcBef>
              <a:spcAft>
                <a:spcPts val="0"/>
              </a:spcAft>
              <a:buSzPts val="1400"/>
              <a:buChar char="○"/>
              <a:defRPr/>
            </a:lvl8pPr>
            <a:lvl9pPr lvl="8" algn="ctr">
              <a:lnSpc>
                <a:spcPct val="115000"/>
              </a:lnSpc>
              <a:spcBef>
                <a:spcPts val="0"/>
              </a:spcBef>
              <a:spcAft>
                <a:spcPts val="0"/>
              </a:spcAft>
              <a:buSzPts val="1400"/>
              <a:buChar char="■"/>
              <a:defRPr/>
            </a:lvl9pPr>
          </a:lstStyle>
          <a:p/>
        </p:txBody>
      </p:sp>
      <p:sp>
        <p:nvSpPr>
          <p:cNvPr id="56" name="Google Shape;56;p26"/>
          <p:cNvSpPr txBox="1"/>
          <p:nvPr>
            <p:ph type="title"/>
          </p:nvPr>
        </p:nvSpPr>
        <p:spPr>
          <a:xfrm>
            <a:off x="713225" y="445025"/>
            <a:ext cx="5679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57" name="Google Shape;57;p26"/>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58" name="Google Shape;58;p26"/>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59" name="Google Shape;59;p26"/>
          <p:cNvCxnSpPr/>
          <p:nvPr/>
        </p:nvCxnSpPr>
        <p:spPr>
          <a:xfrm flipH="1">
            <a:off x="5925450" y="2797500"/>
            <a:ext cx="3378000" cy="24669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27"/>
          <p:cNvSpPr txBox="1"/>
          <p:nvPr>
            <p:ph idx="1" type="body"/>
          </p:nvPr>
        </p:nvSpPr>
        <p:spPr>
          <a:xfrm>
            <a:off x="713225" y="441927"/>
            <a:ext cx="3557100" cy="977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sz="3000">
                <a:latin typeface="Vidaloka"/>
                <a:ea typeface="Vidaloka"/>
                <a:cs typeface="Vidaloka"/>
                <a:sym typeface="Vidaloka"/>
              </a:defRPr>
            </a:lvl1pPr>
          </a:lstStyle>
          <a:p/>
        </p:txBody>
      </p:sp>
      <p:cxnSp>
        <p:nvCxnSpPr>
          <p:cNvPr id="62" name="Google Shape;62;p27"/>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63" name="Google Shape;63;p27"/>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64" name="Google Shape;64;p27"/>
          <p:cNvCxnSpPr/>
          <p:nvPr/>
        </p:nvCxnSpPr>
        <p:spPr>
          <a:xfrm flipH="1" rot="10800000">
            <a:off x="6144975" y="3103725"/>
            <a:ext cx="3118200" cy="22011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theme" Target="../theme/theme2.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Vidaloka"/>
              <a:buNone/>
              <a:defRPr b="0" i="0" sz="3000" u="none" cap="none" strike="noStrike">
                <a:solidFill>
                  <a:schemeClr val="dk1"/>
                </a:solidFill>
                <a:latin typeface="Vidaloka"/>
                <a:ea typeface="Vidaloka"/>
                <a:cs typeface="Vidaloka"/>
                <a:sym typeface="Vidaloka"/>
              </a:defRPr>
            </a:lvl1pPr>
            <a:lvl2pPr lvl="1" marR="0" rtl="0" algn="l">
              <a:lnSpc>
                <a:spcPct val="100000"/>
              </a:lnSpc>
              <a:spcBef>
                <a:spcPts val="0"/>
              </a:spcBef>
              <a:spcAft>
                <a:spcPts val="0"/>
              </a:spcAft>
              <a:buClr>
                <a:schemeClr val="dk1"/>
              </a:buClr>
              <a:buSzPts val="3000"/>
              <a:buFont typeface="Arial"/>
              <a:buNone/>
              <a:defRPr b="0" i="1" sz="30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000"/>
              <a:buFont typeface="Arial"/>
              <a:buNone/>
              <a:defRPr b="0" i="1" sz="30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000"/>
              <a:buFont typeface="Arial"/>
              <a:buNone/>
              <a:defRPr b="0" i="1" sz="30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000"/>
              <a:buFont typeface="Arial"/>
              <a:buNone/>
              <a:defRPr b="0" i="1" sz="30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000"/>
              <a:buFont typeface="Arial"/>
              <a:buNone/>
              <a:defRPr b="0" i="1" sz="30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000"/>
              <a:buFont typeface="Arial"/>
              <a:buNone/>
              <a:defRPr b="0" i="1" sz="30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000"/>
              <a:buFont typeface="Arial"/>
              <a:buNone/>
              <a:defRPr b="0" i="1" sz="30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000"/>
              <a:buFont typeface="Arial"/>
              <a:buNone/>
              <a:defRPr b="0" i="1" sz="3000" u="none" cap="none" strike="noStrike">
                <a:solidFill>
                  <a:schemeClr val="dk1"/>
                </a:solidFill>
                <a:latin typeface="Arial"/>
                <a:ea typeface="Arial"/>
                <a:cs typeface="Arial"/>
                <a:sym typeface="Arial"/>
              </a:defRPr>
            </a:lvl9pPr>
          </a:lstStyle>
          <a:p/>
        </p:txBody>
      </p:sp>
      <p:sp>
        <p:nvSpPr>
          <p:cNvPr id="7" name="Google Shape;7;p18"/>
          <p:cNvSpPr txBox="1"/>
          <p:nvPr>
            <p:ph idx="1" type="body"/>
          </p:nvPr>
        </p:nvSpPr>
        <p:spPr>
          <a:xfrm>
            <a:off x="713250" y="1152475"/>
            <a:ext cx="77175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Montserrat"/>
              <a:buChar char="●"/>
              <a:defRPr b="0" i="0" sz="1800" u="none" cap="none" strike="noStrike">
                <a:solidFill>
                  <a:schemeClr val="dk2"/>
                </a:solidFill>
                <a:latin typeface="Montserrat"/>
                <a:ea typeface="Montserrat"/>
                <a:cs typeface="Montserrat"/>
                <a:sym typeface="Montserrat"/>
              </a:defRPr>
            </a:lvl1pPr>
            <a:lvl2pPr indent="-317500" lvl="1" marL="9144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2pPr>
            <a:lvl3pPr indent="-317500" lvl="2" marL="13716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17500" lvl="4" marL="22860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5pPr>
            <a:lvl6pPr indent="-317500" lvl="5" marL="27432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6pPr>
            <a:lvl7pPr indent="-317500" lvl="6" marL="32004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7pPr>
            <a:lvl8pPr indent="-317500" lvl="7" marL="36576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8pPr>
            <a:lvl9pPr indent="-317500" lvl="8" marL="41148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mailto:mam306@bath.ac.uk" TargetMode="External"/><Relationship Id="rId4" Type="http://schemas.openxmlformats.org/officeDocument/2006/relationships/hyperlink" Target="mailto:hkrooke1@sheffield.ac.uk" TargetMode="External"/><Relationship Id="rId5" Type="http://schemas.openxmlformats.org/officeDocument/2006/relationships/hyperlink" Target="mailto:corinne.squire@bristol.ac.uk" TargetMode="External"/><Relationship Id="rId6" Type="http://schemas.openxmlformats.org/officeDocument/2006/relationships/hyperlink" Target="https://migration.bristol.ac.uk/refugees-access-to-higher-education/" TargetMode="External"/><Relationship Id="rId7" Type="http://schemas.openxmlformats.org/officeDocument/2006/relationships/hyperlink" Target="https://bristol.ac.uk/policybristol/policy-briefings/refugee-education-h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unhcr.org/what-we-do/build-better-futures/education/higher-education-and-skills/each-one-take-on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unhcr.org/what-we-do/build-better-futures/education/higher-education-and-skills/each-one-take-on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1"/>
          <p:cNvSpPr txBox="1"/>
          <p:nvPr>
            <p:ph type="ctrTitle"/>
          </p:nvPr>
        </p:nvSpPr>
        <p:spPr>
          <a:xfrm>
            <a:off x="0" y="613800"/>
            <a:ext cx="5622900" cy="4330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200">
                <a:solidFill>
                  <a:srgbClr val="20124D"/>
                </a:solidFill>
                <a:latin typeface="Calibri"/>
                <a:ea typeface="Calibri"/>
                <a:cs typeface="Calibri"/>
                <a:sym typeface="Calibri"/>
              </a:rPr>
              <a:t>       </a:t>
            </a:r>
            <a:r>
              <a:rPr b="1" lang="en-GB" sz="2400">
                <a:solidFill>
                  <a:srgbClr val="20124D"/>
                </a:solidFill>
                <a:latin typeface="Calibri"/>
                <a:ea typeface="Calibri"/>
                <a:cs typeface="Calibri"/>
                <a:sym typeface="Calibri"/>
              </a:rPr>
              <a:t>“It’s not just opening the doors”: Challenges and possibilities for refugees’ access to higher education</a:t>
            </a:r>
            <a:br>
              <a:rPr b="1" lang="en-GB" sz="2400">
                <a:solidFill>
                  <a:srgbClr val="20124D"/>
                </a:solidFill>
                <a:latin typeface="Calibri"/>
                <a:ea typeface="Calibri"/>
                <a:cs typeface="Calibri"/>
                <a:sym typeface="Calibri"/>
              </a:rPr>
            </a:br>
            <a:endParaRPr b="1" sz="2400">
              <a:solidFill>
                <a:srgbClr val="20124D"/>
              </a:solidFill>
              <a:latin typeface="Calibri"/>
              <a:ea typeface="Calibri"/>
              <a:cs typeface="Calibri"/>
              <a:sym typeface="Calibri"/>
            </a:endParaRPr>
          </a:p>
          <a:p>
            <a:pPr indent="0" lvl="0" marL="0" rtl="0" algn="ctr">
              <a:lnSpc>
                <a:spcPct val="100000"/>
              </a:lnSpc>
              <a:spcBef>
                <a:spcPts val="0"/>
              </a:spcBef>
              <a:spcAft>
                <a:spcPts val="0"/>
              </a:spcAft>
              <a:buSzPts val="990"/>
              <a:buNone/>
            </a:pPr>
            <a:r>
              <a:rPr lang="en-GB" sz="2000">
                <a:latin typeface="Calibri"/>
                <a:ea typeface="Calibri"/>
                <a:cs typeface="Calibri"/>
                <a:sym typeface="Calibri"/>
              </a:rPr>
              <a:t>October 2025, CGHE</a:t>
            </a:r>
            <a:endParaRPr sz="2000">
              <a:latin typeface="Calibri"/>
              <a:ea typeface="Calibri"/>
              <a:cs typeface="Calibri"/>
              <a:sym typeface="Calibri"/>
            </a:endParaRPr>
          </a:p>
          <a:p>
            <a:pPr indent="0" lvl="0" marL="0" rtl="0" algn="ctr">
              <a:lnSpc>
                <a:spcPct val="100000"/>
              </a:lnSpc>
              <a:spcBef>
                <a:spcPts val="0"/>
              </a:spcBef>
              <a:spcAft>
                <a:spcPts val="0"/>
              </a:spcAft>
              <a:buSzPts val="990"/>
              <a:buNone/>
            </a:pPr>
            <a:r>
              <a:t/>
            </a:r>
            <a:endParaRPr sz="2000">
              <a:latin typeface="Calibri"/>
              <a:ea typeface="Calibri"/>
              <a:cs typeface="Calibri"/>
              <a:sym typeface="Calibri"/>
            </a:endParaRPr>
          </a:p>
          <a:p>
            <a:pPr indent="0" lvl="0" marL="0" rtl="0" algn="ctr">
              <a:spcBef>
                <a:spcPts val="0"/>
              </a:spcBef>
              <a:spcAft>
                <a:spcPts val="0"/>
              </a:spcAft>
              <a:buClr>
                <a:schemeClr val="dk1"/>
              </a:buClr>
              <a:buSzPts val="483"/>
              <a:buFont typeface="Arial"/>
              <a:buNone/>
            </a:pPr>
            <a:r>
              <a:rPr b="1" lang="en-GB" sz="2000">
                <a:latin typeface="Calibri"/>
                <a:ea typeface="Calibri"/>
                <a:cs typeface="Calibri"/>
                <a:sym typeface="Calibri"/>
              </a:rPr>
              <a:t>Mir Abdullah Miri </a:t>
            </a:r>
            <a:r>
              <a:rPr lang="en-GB" sz="2000">
                <a:latin typeface="Calibri"/>
                <a:ea typeface="Calibri"/>
                <a:cs typeface="Calibri"/>
                <a:sym typeface="Calibri"/>
              </a:rPr>
              <a:t>(University of Bath), </a:t>
            </a:r>
            <a:r>
              <a:rPr b="1" lang="en-GB" sz="2000">
                <a:latin typeface="Calibri"/>
                <a:ea typeface="Calibri"/>
                <a:cs typeface="Calibri"/>
                <a:sym typeface="Calibri"/>
              </a:rPr>
              <a:t>Holly Rooke </a:t>
            </a:r>
            <a:r>
              <a:rPr lang="en-GB" sz="2000">
                <a:latin typeface="Calibri"/>
                <a:ea typeface="Calibri"/>
                <a:cs typeface="Calibri"/>
                <a:sym typeface="Calibri"/>
              </a:rPr>
              <a:t>(University of Sheffield), and </a:t>
            </a:r>
            <a:r>
              <a:rPr b="1" lang="en-GB" sz="2000">
                <a:latin typeface="Calibri"/>
                <a:ea typeface="Calibri"/>
                <a:cs typeface="Calibri"/>
                <a:sym typeface="Calibri"/>
              </a:rPr>
              <a:t>Corinne Squire</a:t>
            </a:r>
            <a:r>
              <a:rPr lang="en-GB" sz="2000">
                <a:latin typeface="Calibri"/>
                <a:ea typeface="Calibri"/>
                <a:cs typeface="Calibri"/>
                <a:sym typeface="Calibri"/>
              </a:rPr>
              <a:t> (University of Bristol)</a:t>
            </a:r>
            <a:endParaRPr sz="2000">
              <a:latin typeface="Calibri"/>
              <a:ea typeface="Calibri"/>
              <a:cs typeface="Calibri"/>
              <a:sym typeface="Calibri"/>
            </a:endParaRPr>
          </a:p>
          <a:p>
            <a:pPr indent="0" lvl="0" marL="0" rtl="0" algn="l">
              <a:spcBef>
                <a:spcPts val="0"/>
              </a:spcBef>
              <a:spcAft>
                <a:spcPts val="0"/>
              </a:spcAft>
              <a:buSzPts val="483"/>
              <a:buNone/>
            </a:pPr>
            <a:r>
              <a:t/>
            </a:r>
            <a:endParaRPr sz="1400">
              <a:latin typeface="Calibri"/>
              <a:ea typeface="Calibri"/>
              <a:cs typeface="Calibri"/>
              <a:sym typeface="Calibri"/>
            </a:endParaRPr>
          </a:p>
          <a:p>
            <a:pPr indent="0" lvl="0" marL="0" rtl="0" algn="l">
              <a:spcBef>
                <a:spcPts val="0"/>
              </a:spcBef>
              <a:spcAft>
                <a:spcPts val="0"/>
              </a:spcAft>
              <a:buClr>
                <a:schemeClr val="dk1"/>
              </a:buClr>
              <a:buSzPts val="483"/>
              <a:buFont typeface="Arial"/>
              <a:buNone/>
            </a:pPr>
            <a:r>
              <a:t/>
            </a:r>
            <a:endParaRPr sz="1400">
              <a:latin typeface="Calibri"/>
              <a:ea typeface="Calibri"/>
              <a:cs typeface="Calibri"/>
              <a:sym typeface="Calibri"/>
            </a:endParaRPr>
          </a:p>
          <a:p>
            <a:pPr indent="0" lvl="0" marL="0" rtl="0" algn="ctr">
              <a:spcBef>
                <a:spcPts val="0"/>
              </a:spcBef>
              <a:spcAft>
                <a:spcPts val="0"/>
              </a:spcAft>
              <a:buClr>
                <a:schemeClr val="dk1"/>
              </a:buClr>
              <a:buSzPts val="483"/>
              <a:buFont typeface="Arial"/>
              <a:buNone/>
            </a:pPr>
            <a:r>
              <a:rPr lang="en-GB" sz="1600">
                <a:latin typeface="Calibri"/>
                <a:ea typeface="Calibri"/>
                <a:cs typeface="Calibri"/>
                <a:sym typeface="Calibri"/>
              </a:rPr>
              <a:t>Contributing authors: Ruqaiyah Kaderbhai; Rose Kane-Smith; Evie Vaid; Elisha Verebes</a:t>
            </a:r>
            <a:endParaRPr sz="1600">
              <a:latin typeface="Calibri"/>
              <a:ea typeface="Calibri"/>
              <a:cs typeface="Calibri"/>
              <a:sym typeface="Calibri"/>
            </a:endParaRPr>
          </a:p>
          <a:p>
            <a:pPr indent="0" lvl="0" marL="0" rtl="0" algn="ctr">
              <a:lnSpc>
                <a:spcPct val="100000"/>
              </a:lnSpc>
              <a:spcBef>
                <a:spcPts val="1200"/>
              </a:spcBef>
              <a:spcAft>
                <a:spcPts val="0"/>
              </a:spcAft>
              <a:buSzPts val="990"/>
              <a:buNone/>
            </a:pPr>
            <a:r>
              <a:t/>
            </a:r>
            <a:endParaRPr sz="2000">
              <a:latin typeface="Calibri"/>
              <a:ea typeface="Calibri"/>
              <a:cs typeface="Calibri"/>
              <a:sym typeface="Calibri"/>
            </a:endParaRPr>
          </a:p>
          <a:p>
            <a:pPr indent="0" lvl="0" marL="0" rtl="0" algn="ctr">
              <a:lnSpc>
                <a:spcPct val="100000"/>
              </a:lnSpc>
              <a:spcBef>
                <a:spcPts val="1200"/>
              </a:spcBef>
              <a:spcAft>
                <a:spcPts val="1200"/>
              </a:spcAft>
              <a:buSzPts val="990"/>
              <a:buNone/>
            </a:pPr>
            <a:r>
              <a:t/>
            </a:r>
            <a:endParaRPr sz="2000">
              <a:latin typeface="Calibri"/>
              <a:ea typeface="Calibri"/>
              <a:cs typeface="Calibri"/>
              <a:sym typeface="Calibri"/>
            </a:endParaRPr>
          </a:p>
        </p:txBody>
      </p:sp>
      <p:pic>
        <p:nvPicPr>
          <p:cNvPr id="473" name="Google Shape;473;p1"/>
          <p:cNvPicPr preferRelativeResize="0"/>
          <p:nvPr/>
        </p:nvPicPr>
        <p:blipFill rotWithShape="1">
          <a:blip r:embed="rId3">
            <a:alphaModFix/>
          </a:blip>
          <a:srcRect b="0" l="0" r="0" t="0"/>
          <a:stretch/>
        </p:blipFill>
        <p:spPr>
          <a:xfrm>
            <a:off x="5828200" y="370937"/>
            <a:ext cx="3109100" cy="4401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10"/>
          <p:cNvSpPr txBox="1"/>
          <p:nvPr>
            <p:ph idx="1" type="body"/>
          </p:nvPr>
        </p:nvSpPr>
        <p:spPr>
          <a:xfrm>
            <a:off x="3329400" y="271475"/>
            <a:ext cx="5814600" cy="455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sz="2400">
                <a:solidFill>
                  <a:schemeClr val="dk1"/>
                </a:solidFill>
                <a:latin typeface="Calibri"/>
                <a:ea typeface="Calibri"/>
                <a:cs typeface="Calibri"/>
                <a:sym typeface="Calibri"/>
              </a:rPr>
              <a:t>General recommendations</a:t>
            </a:r>
            <a:endParaRPr b="1" sz="24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800"/>
              <a:buNone/>
            </a:pPr>
            <a:r>
              <a:rPr b="1" lang="en-GB" sz="2400">
                <a:solidFill>
                  <a:schemeClr val="dk1"/>
                </a:solidFill>
                <a:latin typeface="Calibri"/>
                <a:ea typeface="Calibri"/>
                <a:cs typeface="Calibri"/>
                <a:sym typeface="Calibri"/>
              </a:rPr>
              <a:t>for all sectors</a:t>
            </a:r>
            <a:endParaRPr b="1" sz="2400">
              <a:solidFill>
                <a:schemeClr val="dk1"/>
              </a:solidFill>
              <a:latin typeface="Calibri"/>
              <a:ea typeface="Calibri"/>
              <a:cs typeface="Calibri"/>
              <a:sym typeface="Calibri"/>
            </a:endParaRPr>
          </a:p>
          <a:p>
            <a:pPr indent="-342900" lvl="0" marL="457200" rtl="0" algn="l">
              <a:lnSpc>
                <a:spcPct val="115000"/>
              </a:lnSpc>
              <a:spcBef>
                <a:spcPts val="1000"/>
              </a:spcBef>
              <a:spcAft>
                <a:spcPts val="0"/>
              </a:spcAft>
              <a:buSzPts val="1800"/>
              <a:buFont typeface="Calibri"/>
              <a:buChar char="●"/>
            </a:pPr>
            <a:r>
              <a:rPr b="1" lang="en-GB" sz="1800">
                <a:latin typeface="Calibri"/>
                <a:ea typeface="Calibri"/>
                <a:cs typeface="Calibri"/>
                <a:sym typeface="Calibri"/>
              </a:rPr>
              <a:t>Adopt a refugee-centred approach</a:t>
            </a:r>
            <a:endParaRPr b="1" sz="1800">
              <a:latin typeface="Calibri"/>
              <a:ea typeface="Calibri"/>
              <a:cs typeface="Calibri"/>
              <a:sym typeface="Calibri"/>
            </a:endParaRPr>
          </a:p>
          <a:p>
            <a:pPr indent="-342900" lvl="1" marL="914400" rtl="0" algn="l">
              <a:lnSpc>
                <a:spcPct val="115000"/>
              </a:lnSpc>
              <a:spcBef>
                <a:spcPts val="0"/>
              </a:spcBef>
              <a:spcAft>
                <a:spcPts val="0"/>
              </a:spcAft>
              <a:buSzPts val="1800"/>
              <a:buFont typeface="Calibri"/>
              <a:buChar char="○"/>
            </a:pPr>
            <a:r>
              <a:rPr lang="en-GB" sz="1800">
                <a:latin typeface="Calibri"/>
                <a:ea typeface="Calibri"/>
                <a:cs typeface="Calibri"/>
                <a:sym typeface="Calibri"/>
              </a:rPr>
              <a:t>Refugee involvement in shaping HE support (“Nothing about us, without us”)</a:t>
            </a:r>
            <a:endParaRPr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b="1" lang="en-GB" sz="1800">
                <a:latin typeface="Calibri"/>
                <a:ea typeface="Calibri"/>
                <a:cs typeface="Calibri"/>
                <a:sym typeface="Calibri"/>
              </a:rPr>
              <a:t>Recognise refugees’ own resources</a:t>
            </a:r>
            <a:endParaRPr b="1" sz="1800">
              <a:latin typeface="Calibri"/>
              <a:ea typeface="Calibri"/>
              <a:cs typeface="Calibri"/>
              <a:sym typeface="Calibri"/>
            </a:endParaRPr>
          </a:p>
          <a:p>
            <a:pPr indent="-342900" lvl="1" marL="914400" rtl="0" algn="l">
              <a:lnSpc>
                <a:spcPct val="115000"/>
              </a:lnSpc>
              <a:spcBef>
                <a:spcPts val="0"/>
              </a:spcBef>
              <a:spcAft>
                <a:spcPts val="0"/>
              </a:spcAft>
              <a:buSzPts val="1800"/>
              <a:buFont typeface="Calibri"/>
              <a:buChar char="○"/>
            </a:pPr>
            <a:r>
              <a:rPr lang="en-GB" sz="1800">
                <a:latin typeface="Calibri"/>
                <a:ea typeface="Calibri"/>
                <a:cs typeface="Calibri"/>
                <a:sym typeface="Calibri"/>
              </a:rPr>
              <a:t>Support aspirations, skills, and community networks</a:t>
            </a:r>
            <a:endParaRPr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b="1" lang="en-GB" sz="1800">
                <a:latin typeface="Calibri"/>
                <a:ea typeface="Calibri"/>
                <a:cs typeface="Calibri"/>
                <a:sym typeface="Calibri"/>
              </a:rPr>
              <a:t>Ensure in- and cross-sector collaboration </a:t>
            </a:r>
            <a:endParaRPr sz="1800"/>
          </a:p>
          <a:p>
            <a:pPr indent="-342900" lvl="0" marL="457200" rtl="0" algn="l">
              <a:lnSpc>
                <a:spcPct val="115000"/>
              </a:lnSpc>
              <a:spcBef>
                <a:spcPts val="0"/>
              </a:spcBef>
              <a:spcAft>
                <a:spcPts val="0"/>
              </a:spcAft>
              <a:buSzPts val="1800"/>
              <a:buFont typeface="Calibri"/>
              <a:buChar char="●"/>
            </a:pPr>
            <a:r>
              <a:rPr b="1" lang="en-GB" sz="1800">
                <a:latin typeface="Calibri"/>
                <a:ea typeface="Calibri"/>
                <a:cs typeface="Calibri"/>
                <a:sym typeface="Calibri"/>
              </a:rPr>
              <a:t>Address hostile environments for migrants and </a:t>
            </a:r>
            <a:r>
              <a:rPr b="1" lang="en-GB" sz="1800">
                <a:latin typeface="Calibri"/>
                <a:ea typeface="Calibri"/>
                <a:cs typeface="Calibri"/>
                <a:sym typeface="Calibri"/>
              </a:rPr>
              <a:t>refugees</a:t>
            </a:r>
            <a:endParaRPr b="1" sz="1800">
              <a:latin typeface="Calibri"/>
              <a:ea typeface="Calibri"/>
              <a:cs typeface="Calibri"/>
              <a:sym typeface="Calibri"/>
            </a:endParaRPr>
          </a:p>
          <a:p>
            <a:pPr indent="-342900" lvl="1" marL="914400" rtl="0" algn="l">
              <a:lnSpc>
                <a:spcPct val="115000"/>
              </a:lnSpc>
              <a:spcBef>
                <a:spcPts val="0"/>
              </a:spcBef>
              <a:spcAft>
                <a:spcPts val="0"/>
              </a:spcAft>
              <a:buSzPts val="1800"/>
              <a:buFont typeface="Calibri"/>
              <a:buChar char="○"/>
            </a:pPr>
            <a:r>
              <a:rPr lang="en-GB" sz="1800">
                <a:solidFill>
                  <a:schemeClr val="dk1"/>
                </a:solidFill>
                <a:latin typeface="Calibri"/>
                <a:ea typeface="Calibri"/>
                <a:cs typeface="Calibri"/>
                <a:sym typeface="Calibri"/>
              </a:rPr>
              <a:t>Counteract restrictive immigration policies, </a:t>
            </a:r>
            <a:r>
              <a:rPr lang="en-GB" sz="1800">
                <a:solidFill>
                  <a:schemeClr val="dk1"/>
                </a:solidFill>
                <a:latin typeface="Calibri"/>
                <a:ea typeface="Calibri"/>
                <a:cs typeface="Calibri"/>
                <a:sym typeface="Calibri"/>
              </a:rPr>
              <a:t>processes</a:t>
            </a:r>
            <a:r>
              <a:rPr lang="en-GB" sz="1800">
                <a:solidFill>
                  <a:schemeClr val="dk1"/>
                </a:solidFill>
                <a:latin typeface="Calibri"/>
                <a:ea typeface="Calibri"/>
                <a:cs typeface="Calibri"/>
                <a:sym typeface="Calibri"/>
              </a:rPr>
              <a:t> and discrimination</a:t>
            </a:r>
            <a:endParaRPr sz="1800">
              <a:latin typeface="Calibri"/>
              <a:ea typeface="Calibri"/>
              <a:cs typeface="Calibri"/>
              <a:sym typeface="Calibri"/>
            </a:endParaRPr>
          </a:p>
          <a:p>
            <a:pPr indent="0" lvl="0" marL="0" rtl="0" algn="l">
              <a:lnSpc>
                <a:spcPct val="100000"/>
              </a:lnSpc>
              <a:spcBef>
                <a:spcPts val="1200"/>
              </a:spcBef>
              <a:spcAft>
                <a:spcPts val="1200"/>
              </a:spcAft>
              <a:buSzPts val="1800"/>
              <a:buNone/>
            </a:pPr>
            <a:r>
              <a:t/>
            </a:r>
            <a:endParaRPr/>
          </a:p>
        </p:txBody>
      </p:sp>
      <p:pic>
        <p:nvPicPr>
          <p:cNvPr id="540" name="Google Shape;540;p10"/>
          <p:cNvPicPr preferRelativeResize="0"/>
          <p:nvPr/>
        </p:nvPicPr>
        <p:blipFill rotWithShape="1">
          <a:blip r:embed="rId3">
            <a:alphaModFix/>
          </a:blip>
          <a:srcRect b="0" l="0" r="0" t="0"/>
          <a:stretch/>
        </p:blipFill>
        <p:spPr>
          <a:xfrm>
            <a:off x="138300" y="375750"/>
            <a:ext cx="3060024" cy="4324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11"/>
          <p:cNvSpPr txBox="1"/>
          <p:nvPr>
            <p:ph type="title"/>
          </p:nvPr>
        </p:nvSpPr>
        <p:spPr>
          <a:xfrm>
            <a:off x="304375" y="368121"/>
            <a:ext cx="47115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sz="2400">
                <a:latin typeface="Calibri"/>
                <a:ea typeface="Calibri"/>
                <a:cs typeface="Calibri"/>
                <a:sym typeface="Calibri"/>
              </a:rPr>
              <a:t>Practical actions for all sectors</a:t>
            </a:r>
            <a:endParaRPr b="1" sz="2400">
              <a:latin typeface="Calibri"/>
              <a:ea typeface="Calibri"/>
              <a:cs typeface="Calibri"/>
              <a:sym typeface="Calibri"/>
            </a:endParaRPr>
          </a:p>
          <a:p>
            <a:pPr indent="0" lvl="0" marL="0" rtl="0" algn="l">
              <a:lnSpc>
                <a:spcPct val="100000"/>
              </a:lnSpc>
              <a:spcBef>
                <a:spcPts val="1200"/>
              </a:spcBef>
              <a:spcAft>
                <a:spcPts val="0"/>
              </a:spcAft>
              <a:buSzPts val="3000"/>
              <a:buNone/>
            </a:pPr>
            <a:r>
              <a:t/>
            </a:r>
            <a:endParaRPr/>
          </a:p>
        </p:txBody>
      </p:sp>
      <p:sp>
        <p:nvSpPr>
          <p:cNvPr id="546" name="Google Shape;546;p11"/>
          <p:cNvSpPr txBox="1"/>
          <p:nvPr>
            <p:ph idx="1" type="body"/>
          </p:nvPr>
        </p:nvSpPr>
        <p:spPr>
          <a:xfrm>
            <a:off x="286350" y="940825"/>
            <a:ext cx="8478000" cy="3914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alibri"/>
              <a:buChar char="●"/>
            </a:pPr>
            <a:r>
              <a:rPr b="1" lang="en-GB" sz="1800">
                <a:latin typeface="Calibri"/>
                <a:ea typeface="Calibri"/>
                <a:cs typeface="Calibri"/>
                <a:sym typeface="Calibri"/>
              </a:rPr>
              <a:t>Improve access to HE information</a:t>
            </a:r>
            <a:endParaRPr b="1" sz="1800">
              <a:latin typeface="Calibri"/>
              <a:ea typeface="Calibri"/>
              <a:cs typeface="Calibri"/>
              <a:sym typeface="Calibri"/>
            </a:endParaRPr>
          </a:p>
          <a:p>
            <a:pPr indent="-342900" lvl="1" marL="914400" rtl="0" algn="l">
              <a:lnSpc>
                <a:spcPct val="115000"/>
              </a:lnSpc>
              <a:spcBef>
                <a:spcPts val="0"/>
              </a:spcBef>
              <a:spcAft>
                <a:spcPts val="0"/>
              </a:spcAft>
              <a:buSzPts val="1800"/>
              <a:buFont typeface="Calibri"/>
              <a:buChar char="○"/>
            </a:pPr>
            <a:r>
              <a:rPr lang="en-GB" sz="1800">
                <a:latin typeface="Calibri"/>
                <a:ea typeface="Calibri"/>
                <a:cs typeface="Calibri"/>
                <a:sym typeface="Calibri"/>
              </a:rPr>
              <a:t>Make HE pathways clear and widely available</a:t>
            </a:r>
            <a:endParaRPr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b="1" lang="en-GB" sz="1800">
                <a:latin typeface="Calibri"/>
                <a:ea typeface="Calibri"/>
                <a:cs typeface="Calibri"/>
                <a:sym typeface="Calibri"/>
              </a:rPr>
              <a:t>Support language and qualification recognition</a:t>
            </a:r>
            <a:endParaRPr b="1" sz="1800">
              <a:latin typeface="Calibri"/>
              <a:ea typeface="Calibri"/>
              <a:cs typeface="Calibri"/>
              <a:sym typeface="Calibri"/>
            </a:endParaRPr>
          </a:p>
          <a:p>
            <a:pPr indent="-342900" lvl="1" marL="914400" rtl="0" algn="l">
              <a:lnSpc>
                <a:spcPct val="115000"/>
              </a:lnSpc>
              <a:spcBef>
                <a:spcPts val="0"/>
              </a:spcBef>
              <a:spcAft>
                <a:spcPts val="0"/>
              </a:spcAft>
              <a:buSzPts val="1800"/>
              <a:buFont typeface="Calibri"/>
              <a:buChar char="○"/>
            </a:pPr>
            <a:r>
              <a:rPr lang="en-GB" sz="1800">
                <a:latin typeface="Calibri"/>
                <a:ea typeface="Calibri"/>
                <a:cs typeface="Calibri"/>
                <a:sym typeface="Calibri"/>
              </a:rPr>
              <a:t>Offer alternative English language tests and fairer evaluation of non-UK qualifications</a:t>
            </a:r>
            <a:endParaRPr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b="1" lang="en-GB" sz="1800">
                <a:solidFill>
                  <a:schemeClr val="dk1"/>
                </a:solidFill>
                <a:latin typeface="Calibri"/>
                <a:ea typeface="Calibri"/>
                <a:cs typeface="Calibri"/>
                <a:sym typeface="Calibri"/>
              </a:rPr>
              <a:t>Improved financial support</a:t>
            </a:r>
            <a:endParaRPr b="1" sz="1800">
              <a:solidFill>
                <a:schemeClr val="dk1"/>
              </a:solidFill>
              <a:latin typeface="Calibri"/>
              <a:ea typeface="Calibri"/>
              <a:cs typeface="Calibri"/>
              <a:sym typeface="Calibri"/>
            </a:endParaRPr>
          </a:p>
          <a:p>
            <a:pPr indent="-342900" lvl="1" marL="914400" rtl="0" algn="l">
              <a:spcBef>
                <a:spcPts val="0"/>
              </a:spcBef>
              <a:spcAft>
                <a:spcPts val="0"/>
              </a:spcAft>
              <a:buSzPts val="1800"/>
              <a:buFont typeface="Calibri"/>
              <a:buChar char="○"/>
            </a:pPr>
            <a:r>
              <a:rPr lang="en-GB" sz="1800">
                <a:solidFill>
                  <a:schemeClr val="dk1"/>
                </a:solidFill>
                <a:latin typeface="Calibri"/>
                <a:ea typeface="Calibri"/>
                <a:cs typeface="Calibri"/>
                <a:sym typeface="Calibri"/>
              </a:rPr>
              <a:t>More scholarships, expanded fee waivers, and maintenance grants</a:t>
            </a:r>
            <a:endParaRPr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b="1" lang="en-GB" sz="1800">
                <a:latin typeface="Calibri"/>
                <a:ea typeface="Calibri"/>
                <a:cs typeface="Calibri"/>
                <a:sym typeface="Calibri"/>
              </a:rPr>
              <a:t>Enhance digital and academic preparation</a:t>
            </a:r>
            <a:endParaRPr b="1" sz="1800">
              <a:latin typeface="Calibri"/>
              <a:ea typeface="Calibri"/>
              <a:cs typeface="Calibri"/>
              <a:sym typeface="Calibri"/>
            </a:endParaRPr>
          </a:p>
          <a:p>
            <a:pPr indent="-342900" lvl="1" marL="914400" rtl="0" algn="l">
              <a:lnSpc>
                <a:spcPct val="115000"/>
              </a:lnSpc>
              <a:spcBef>
                <a:spcPts val="0"/>
              </a:spcBef>
              <a:spcAft>
                <a:spcPts val="0"/>
              </a:spcAft>
              <a:buSzPts val="1800"/>
              <a:buFont typeface="Calibri"/>
              <a:buChar char="○"/>
            </a:pPr>
            <a:r>
              <a:rPr lang="en-GB" sz="1800">
                <a:latin typeface="Calibri"/>
                <a:ea typeface="Calibri"/>
                <a:cs typeface="Calibri"/>
                <a:sym typeface="Calibri"/>
              </a:rPr>
              <a:t>Provide free digital skills training and preparatory academic courses</a:t>
            </a:r>
            <a:endParaRPr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b="1" lang="en-GB" sz="1800">
                <a:latin typeface="Calibri"/>
                <a:ea typeface="Calibri"/>
                <a:cs typeface="Calibri"/>
                <a:sym typeface="Calibri"/>
              </a:rPr>
              <a:t>Develop within and cross-sector partnerships</a:t>
            </a:r>
            <a:endParaRPr b="1" sz="1800">
              <a:latin typeface="Calibri"/>
              <a:ea typeface="Calibri"/>
              <a:cs typeface="Calibri"/>
              <a:sym typeface="Calibri"/>
            </a:endParaRPr>
          </a:p>
          <a:p>
            <a:pPr indent="-342900" lvl="1" marL="914400" rtl="0" algn="l">
              <a:lnSpc>
                <a:spcPct val="115000"/>
              </a:lnSpc>
              <a:spcBef>
                <a:spcPts val="0"/>
              </a:spcBef>
              <a:spcAft>
                <a:spcPts val="0"/>
              </a:spcAft>
              <a:buSzPts val="1800"/>
              <a:buFont typeface="Calibri"/>
              <a:buChar char="○"/>
            </a:pPr>
            <a:r>
              <a:rPr lang="en-GB" sz="1800">
                <a:latin typeface="Calibri"/>
                <a:ea typeface="Calibri"/>
                <a:cs typeface="Calibri"/>
                <a:sym typeface="Calibri"/>
              </a:rPr>
              <a:t>Clear shared aims that are assessed </a:t>
            </a:r>
            <a:r>
              <a:rPr lang="en-GB" sz="1800">
                <a:latin typeface="Calibri"/>
                <a:ea typeface="Calibri"/>
                <a:cs typeface="Calibri"/>
                <a:sym typeface="Calibri"/>
              </a:rPr>
              <a:t>regularly</a:t>
            </a:r>
            <a:r>
              <a:rPr lang="en-GB" sz="1800">
                <a:latin typeface="Calibri"/>
                <a:ea typeface="Calibri"/>
                <a:cs typeface="Calibri"/>
                <a:sym typeface="Calibri"/>
              </a:rPr>
              <a:t> </a:t>
            </a:r>
            <a:endParaRPr sz="1800">
              <a:latin typeface="Calibri"/>
              <a:ea typeface="Calibri"/>
              <a:cs typeface="Calibri"/>
              <a:sym typeface="Calibri"/>
            </a:endParaRPr>
          </a:p>
          <a:p>
            <a:pPr indent="0" lvl="1" marL="596900" rtl="0" algn="l">
              <a:lnSpc>
                <a:spcPct val="115000"/>
              </a:lnSpc>
              <a:spcBef>
                <a:spcPts val="0"/>
              </a:spcBef>
              <a:spcAft>
                <a:spcPts val="0"/>
              </a:spcAft>
              <a:buSzPts val="1400"/>
              <a:buNone/>
            </a:pPr>
            <a:r>
              <a:t/>
            </a:r>
            <a:endParaRPr sz="16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2"/>
          <p:cNvSpPr txBox="1"/>
          <p:nvPr>
            <p:ph type="title"/>
          </p:nvPr>
        </p:nvSpPr>
        <p:spPr>
          <a:xfrm>
            <a:off x="122175" y="429400"/>
            <a:ext cx="53490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3000"/>
              <a:buNone/>
            </a:pPr>
            <a:r>
              <a:rPr b="1" lang="en-GB" sz="2400">
                <a:latin typeface="Calibri"/>
                <a:ea typeface="Calibri"/>
                <a:cs typeface="Calibri"/>
                <a:sym typeface="Calibri"/>
              </a:rPr>
              <a:t>What universities and colleges can do</a:t>
            </a:r>
            <a:endParaRPr b="1" sz="2400">
              <a:latin typeface="Calibri"/>
              <a:ea typeface="Calibri"/>
              <a:cs typeface="Calibri"/>
              <a:sym typeface="Calibri"/>
            </a:endParaRPr>
          </a:p>
        </p:txBody>
      </p:sp>
      <p:sp>
        <p:nvSpPr>
          <p:cNvPr id="552" name="Google Shape;552;p12"/>
          <p:cNvSpPr txBox="1"/>
          <p:nvPr>
            <p:ph idx="1" type="body"/>
          </p:nvPr>
        </p:nvSpPr>
        <p:spPr>
          <a:xfrm>
            <a:off x="122175" y="1002100"/>
            <a:ext cx="5717700" cy="37122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Font typeface="Calibri"/>
              <a:buChar char="●"/>
            </a:pPr>
            <a:r>
              <a:rPr b="1" lang="en-GB" sz="1800">
                <a:latin typeface="Calibri"/>
                <a:ea typeface="Calibri"/>
                <a:cs typeface="Calibri"/>
                <a:sym typeface="Calibri"/>
              </a:rPr>
              <a:t>Refugee-inclusive admissions &amp; support</a:t>
            </a:r>
            <a:endParaRPr b="1" sz="1800">
              <a:latin typeface="Calibri"/>
              <a:ea typeface="Calibri"/>
              <a:cs typeface="Calibri"/>
              <a:sym typeface="Calibri"/>
            </a:endParaRPr>
          </a:p>
          <a:p>
            <a:pPr indent="-330200" lvl="1" marL="914400" rtl="0" algn="l">
              <a:lnSpc>
                <a:spcPct val="115000"/>
              </a:lnSpc>
              <a:spcBef>
                <a:spcPts val="0"/>
              </a:spcBef>
              <a:spcAft>
                <a:spcPts val="0"/>
              </a:spcAft>
              <a:buSzPts val="1600"/>
              <a:buFont typeface="Calibri"/>
              <a:buChar char="○"/>
            </a:pPr>
            <a:r>
              <a:rPr lang="en-GB" sz="1800">
                <a:latin typeface="Calibri"/>
                <a:ea typeface="Calibri"/>
                <a:cs typeface="Calibri"/>
                <a:sym typeface="Calibri"/>
              </a:rPr>
              <a:t>Designate key contacts for refugee admissions</a:t>
            </a:r>
            <a:endParaRPr sz="1800">
              <a:latin typeface="Calibri"/>
              <a:ea typeface="Calibri"/>
              <a:cs typeface="Calibri"/>
              <a:sym typeface="Calibri"/>
            </a:endParaRPr>
          </a:p>
          <a:p>
            <a:pPr indent="-355600" lvl="0" marL="457200" rtl="0" algn="l">
              <a:lnSpc>
                <a:spcPct val="100000"/>
              </a:lnSpc>
              <a:spcBef>
                <a:spcPts val="1000"/>
              </a:spcBef>
              <a:spcAft>
                <a:spcPts val="0"/>
              </a:spcAft>
              <a:buSzPts val="2000"/>
              <a:buFont typeface="Calibri"/>
              <a:buChar char="●"/>
            </a:pPr>
            <a:r>
              <a:rPr b="1" lang="en-GB" sz="1800">
                <a:latin typeface="Calibri"/>
                <a:ea typeface="Calibri"/>
                <a:cs typeface="Calibri"/>
                <a:sym typeface="Calibri"/>
              </a:rPr>
              <a:t>Create welcoming environments</a:t>
            </a:r>
            <a:endParaRPr b="1" sz="1800">
              <a:latin typeface="Calibri"/>
              <a:ea typeface="Calibri"/>
              <a:cs typeface="Calibri"/>
              <a:sym typeface="Calibri"/>
            </a:endParaRPr>
          </a:p>
          <a:p>
            <a:pPr indent="-330200" lvl="1" marL="914400" rtl="0" algn="l">
              <a:lnSpc>
                <a:spcPct val="100000"/>
              </a:lnSpc>
              <a:spcBef>
                <a:spcPts val="0"/>
              </a:spcBef>
              <a:spcAft>
                <a:spcPts val="0"/>
              </a:spcAft>
              <a:buSzPts val="1600"/>
              <a:buFont typeface="Calibri"/>
              <a:buChar char="○"/>
            </a:pPr>
            <a:r>
              <a:rPr lang="en-GB" sz="1800">
                <a:latin typeface="Calibri"/>
                <a:ea typeface="Calibri"/>
                <a:cs typeface="Calibri"/>
                <a:sym typeface="Calibri"/>
              </a:rPr>
              <a:t>Social support, childcare, transport, and mental health services</a:t>
            </a:r>
            <a:endParaRPr sz="1800">
              <a:latin typeface="Calibri"/>
              <a:ea typeface="Calibri"/>
              <a:cs typeface="Calibri"/>
              <a:sym typeface="Calibri"/>
            </a:endParaRPr>
          </a:p>
          <a:p>
            <a:pPr indent="-355600" lvl="0" marL="457200" rtl="0" algn="l">
              <a:lnSpc>
                <a:spcPct val="100000"/>
              </a:lnSpc>
              <a:spcBef>
                <a:spcPts val="1000"/>
              </a:spcBef>
              <a:spcAft>
                <a:spcPts val="0"/>
              </a:spcAft>
              <a:buSzPts val="2000"/>
              <a:buFont typeface="Calibri"/>
              <a:buChar char="●"/>
            </a:pPr>
            <a:r>
              <a:rPr b="1" lang="en-GB" sz="1800">
                <a:latin typeface="Calibri"/>
                <a:ea typeface="Calibri"/>
                <a:cs typeface="Calibri"/>
                <a:sym typeface="Calibri"/>
              </a:rPr>
              <a:t>Improve progression support</a:t>
            </a:r>
            <a:endParaRPr b="1" sz="1800">
              <a:latin typeface="Calibri"/>
              <a:ea typeface="Calibri"/>
              <a:cs typeface="Calibri"/>
              <a:sym typeface="Calibri"/>
            </a:endParaRPr>
          </a:p>
          <a:p>
            <a:pPr indent="-330200" lvl="1" marL="914400" rtl="0" algn="l">
              <a:lnSpc>
                <a:spcPct val="100000"/>
              </a:lnSpc>
              <a:spcBef>
                <a:spcPts val="0"/>
              </a:spcBef>
              <a:spcAft>
                <a:spcPts val="0"/>
              </a:spcAft>
              <a:buSzPts val="1600"/>
              <a:buFont typeface="Calibri"/>
              <a:buChar char="○"/>
            </a:pPr>
            <a:r>
              <a:rPr lang="en-GB" sz="1800">
                <a:latin typeface="Calibri"/>
                <a:ea typeface="Calibri"/>
                <a:cs typeface="Calibri"/>
                <a:sym typeface="Calibri"/>
              </a:rPr>
              <a:t>Expand mentorship, career counseling, and alumni networks</a:t>
            </a:r>
            <a:endParaRPr sz="1800">
              <a:latin typeface="Calibri"/>
              <a:ea typeface="Calibri"/>
              <a:cs typeface="Calibri"/>
              <a:sym typeface="Calibri"/>
            </a:endParaRPr>
          </a:p>
          <a:p>
            <a:pPr indent="-355600" lvl="0" marL="457200" rtl="0" algn="l">
              <a:lnSpc>
                <a:spcPct val="100000"/>
              </a:lnSpc>
              <a:spcBef>
                <a:spcPts val="1000"/>
              </a:spcBef>
              <a:spcAft>
                <a:spcPts val="0"/>
              </a:spcAft>
              <a:buSzPts val="2000"/>
              <a:buFont typeface="Calibri"/>
              <a:buChar char="●"/>
            </a:pPr>
            <a:r>
              <a:rPr b="1" lang="en-GB" sz="1800">
                <a:latin typeface="Calibri"/>
                <a:ea typeface="Calibri"/>
                <a:cs typeface="Calibri"/>
                <a:sym typeface="Calibri"/>
              </a:rPr>
              <a:t>Publish transparent data</a:t>
            </a:r>
            <a:endParaRPr b="1" sz="1800">
              <a:latin typeface="Calibri"/>
              <a:ea typeface="Calibri"/>
              <a:cs typeface="Calibri"/>
              <a:sym typeface="Calibri"/>
            </a:endParaRPr>
          </a:p>
          <a:p>
            <a:pPr indent="-330200" lvl="1" marL="914400" rtl="0" algn="l">
              <a:lnSpc>
                <a:spcPct val="100000"/>
              </a:lnSpc>
              <a:spcBef>
                <a:spcPts val="0"/>
              </a:spcBef>
              <a:spcAft>
                <a:spcPts val="0"/>
              </a:spcAft>
              <a:buSzPts val="1600"/>
              <a:buFont typeface="Calibri"/>
              <a:buChar char="○"/>
            </a:pPr>
            <a:r>
              <a:rPr lang="en-GB" sz="1800">
                <a:latin typeface="Calibri"/>
                <a:ea typeface="Calibri"/>
                <a:cs typeface="Calibri"/>
                <a:sym typeface="Calibri"/>
              </a:rPr>
              <a:t>Track and report refugee admissions, retention, and graduate outcomes</a:t>
            </a:r>
            <a:endParaRPr sz="1800"/>
          </a:p>
        </p:txBody>
      </p:sp>
      <p:pic>
        <p:nvPicPr>
          <p:cNvPr id="553" name="Google Shape;553;p12"/>
          <p:cNvPicPr preferRelativeResize="0"/>
          <p:nvPr/>
        </p:nvPicPr>
        <p:blipFill rotWithShape="1">
          <a:blip r:embed="rId3">
            <a:alphaModFix/>
          </a:blip>
          <a:srcRect b="0" l="0" r="0" t="0"/>
          <a:stretch/>
        </p:blipFill>
        <p:spPr>
          <a:xfrm>
            <a:off x="5962049" y="429400"/>
            <a:ext cx="3059651" cy="4284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3"/>
          <p:cNvSpPr txBox="1"/>
          <p:nvPr>
            <p:ph type="title"/>
          </p:nvPr>
        </p:nvSpPr>
        <p:spPr>
          <a:xfrm>
            <a:off x="356025" y="445025"/>
            <a:ext cx="69837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sz="2400">
                <a:latin typeface="Calibri"/>
                <a:ea typeface="Calibri"/>
                <a:cs typeface="Calibri"/>
                <a:sym typeface="Calibri"/>
              </a:rPr>
              <a:t>Role of NGOs, local authorities and refugees</a:t>
            </a:r>
            <a:endParaRPr b="1" sz="2400">
              <a:latin typeface="Calibri"/>
              <a:ea typeface="Calibri"/>
              <a:cs typeface="Calibri"/>
              <a:sym typeface="Calibri"/>
            </a:endParaRPr>
          </a:p>
          <a:p>
            <a:pPr indent="0" lvl="0" marL="0" rtl="0" algn="l">
              <a:lnSpc>
                <a:spcPct val="100000"/>
              </a:lnSpc>
              <a:spcBef>
                <a:spcPts val="1200"/>
              </a:spcBef>
              <a:spcAft>
                <a:spcPts val="0"/>
              </a:spcAft>
              <a:buSzPts val="3000"/>
              <a:buNone/>
            </a:pPr>
            <a:r>
              <a:t/>
            </a:r>
            <a:endParaRPr sz="2400"/>
          </a:p>
        </p:txBody>
      </p:sp>
      <p:sp>
        <p:nvSpPr>
          <p:cNvPr id="559" name="Google Shape;559;p13"/>
          <p:cNvSpPr txBox="1"/>
          <p:nvPr>
            <p:ph idx="1" type="body"/>
          </p:nvPr>
        </p:nvSpPr>
        <p:spPr>
          <a:xfrm>
            <a:off x="356025" y="1101475"/>
            <a:ext cx="7745100" cy="35562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Font typeface="Calibri"/>
              <a:buChar char="●"/>
            </a:pPr>
            <a:r>
              <a:rPr b="1" lang="en-GB" sz="1800">
                <a:latin typeface="Calibri"/>
                <a:ea typeface="Calibri"/>
                <a:cs typeface="Calibri"/>
                <a:sym typeface="Calibri"/>
              </a:rPr>
              <a:t>NGOs:</a:t>
            </a:r>
            <a:endParaRPr b="1" sz="1800">
              <a:latin typeface="Calibri"/>
              <a:ea typeface="Calibri"/>
              <a:cs typeface="Calibri"/>
              <a:sym typeface="Calibri"/>
            </a:endParaRPr>
          </a:p>
          <a:p>
            <a:pPr indent="-355600" lvl="1" marL="914400" rtl="0" algn="l">
              <a:lnSpc>
                <a:spcPct val="115000"/>
              </a:lnSpc>
              <a:spcBef>
                <a:spcPts val="0"/>
              </a:spcBef>
              <a:spcAft>
                <a:spcPts val="0"/>
              </a:spcAft>
              <a:buSzPts val="2000"/>
              <a:buFont typeface="Calibri"/>
              <a:buChar char="○"/>
            </a:pPr>
            <a:r>
              <a:rPr lang="en-GB" sz="1800">
                <a:latin typeface="Calibri"/>
                <a:ea typeface="Calibri"/>
                <a:cs typeface="Calibri"/>
                <a:sym typeface="Calibri"/>
              </a:rPr>
              <a:t>Work closely with HE and FE institutions to support HE preparation</a:t>
            </a:r>
            <a:endParaRPr sz="1800">
              <a:latin typeface="Calibri"/>
              <a:ea typeface="Calibri"/>
              <a:cs typeface="Calibri"/>
              <a:sym typeface="Calibri"/>
            </a:endParaRPr>
          </a:p>
          <a:p>
            <a:pPr indent="-355600" lvl="1" marL="914400" rtl="0" algn="l">
              <a:lnSpc>
                <a:spcPct val="115000"/>
              </a:lnSpc>
              <a:spcBef>
                <a:spcPts val="0"/>
              </a:spcBef>
              <a:spcAft>
                <a:spcPts val="0"/>
              </a:spcAft>
              <a:buSzPts val="2000"/>
              <a:buFont typeface="Calibri"/>
              <a:buChar char="○"/>
            </a:pPr>
            <a:r>
              <a:rPr lang="en-GB" sz="1800">
                <a:latin typeface="Calibri"/>
                <a:ea typeface="Calibri"/>
                <a:cs typeface="Calibri"/>
                <a:sym typeface="Calibri"/>
              </a:rPr>
              <a:t>Include HE access in advocacy and funding applications</a:t>
            </a:r>
            <a:endParaRPr sz="1800">
              <a:latin typeface="Calibri"/>
              <a:ea typeface="Calibri"/>
              <a:cs typeface="Calibri"/>
              <a:sym typeface="Calibri"/>
            </a:endParaRPr>
          </a:p>
          <a:p>
            <a:pPr indent="-355600" lvl="0" marL="457200" rtl="0" algn="l">
              <a:lnSpc>
                <a:spcPct val="100000"/>
              </a:lnSpc>
              <a:spcBef>
                <a:spcPts val="1000"/>
              </a:spcBef>
              <a:spcAft>
                <a:spcPts val="0"/>
              </a:spcAft>
              <a:buSzPts val="2000"/>
              <a:buFont typeface="Calibri"/>
              <a:buChar char="●"/>
            </a:pPr>
            <a:r>
              <a:rPr b="1" lang="en-GB" sz="1800">
                <a:latin typeface="Calibri"/>
                <a:ea typeface="Calibri"/>
                <a:cs typeface="Calibri"/>
                <a:sym typeface="Calibri"/>
              </a:rPr>
              <a:t>Local government:</a:t>
            </a:r>
            <a:endParaRPr b="1" sz="1800">
              <a:latin typeface="Calibri"/>
              <a:ea typeface="Calibri"/>
              <a:cs typeface="Calibri"/>
              <a:sym typeface="Calibri"/>
            </a:endParaRPr>
          </a:p>
          <a:p>
            <a:pPr indent="-355600" lvl="1" marL="914400" rtl="0" algn="l">
              <a:lnSpc>
                <a:spcPct val="115000"/>
              </a:lnSpc>
              <a:spcBef>
                <a:spcPts val="0"/>
              </a:spcBef>
              <a:spcAft>
                <a:spcPts val="0"/>
              </a:spcAft>
              <a:buSzPts val="2000"/>
              <a:buFont typeface="Calibri"/>
              <a:buChar char="○"/>
            </a:pPr>
            <a:r>
              <a:rPr lang="en-GB" sz="1800">
                <a:latin typeface="Calibri"/>
                <a:ea typeface="Calibri"/>
                <a:cs typeface="Calibri"/>
                <a:sym typeface="Calibri"/>
              </a:rPr>
              <a:t>Train staff on supporting refugees into HE</a:t>
            </a:r>
            <a:endParaRPr sz="1800">
              <a:latin typeface="Calibri"/>
              <a:ea typeface="Calibri"/>
              <a:cs typeface="Calibri"/>
              <a:sym typeface="Calibri"/>
            </a:endParaRPr>
          </a:p>
          <a:p>
            <a:pPr indent="-355600" lvl="1" marL="914400" rtl="0" algn="l">
              <a:lnSpc>
                <a:spcPct val="115000"/>
              </a:lnSpc>
              <a:spcBef>
                <a:spcPts val="0"/>
              </a:spcBef>
              <a:spcAft>
                <a:spcPts val="0"/>
              </a:spcAft>
              <a:buSzPts val="2000"/>
              <a:buFont typeface="Calibri"/>
              <a:buChar char="○"/>
            </a:pPr>
            <a:r>
              <a:rPr lang="en-GB" sz="1800">
                <a:latin typeface="Calibri"/>
                <a:ea typeface="Calibri"/>
                <a:cs typeface="Calibri"/>
                <a:sym typeface="Calibri"/>
              </a:rPr>
              <a:t>Ensure HE access is part of wider refugee integration policies</a:t>
            </a:r>
            <a:endParaRPr sz="1800">
              <a:latin typeface="Calibri"/>
              <a:ea typeface="Calibri"/>
              <a:cs typeface="Calibri"/>
              <a:sym typeface="Calibri"/>
            </a:endParaRPr>
          </a:p>
          <a:p>
            <a:pPr indent="-355600" lvl="0" marL="457200" rtl="0" algn="l">
              <a:lnSpc>
                <a:spcPct val="100000"/>
              </a:lnSpc>
              <a:spcBef>
                <a:spcPts val="1000"/>
              </a:spcBef>
              <a:spcAft>
                <a:spcPts val="0"/>
              </a:spcAft>
              <a:buSzPts val="2000"/>
              <a:buFont typeface="Calibri"/>
              <a:buChar char="●"/>
            </a:pPr>
            <a:r>
              <a:rPr b="1" lang="en-GB" sz="1800">
                <a:latin typeface="Calibri"/>
                <a:ea typeface="Calibri"/>
                <a:cs typeface="Calibri"/>
                <a:sym typeface="Calibri"/>
              </a:rPr>
              <a:t>Refugees and communities:</a:t>
            </a:r>
            <a:endParaRPr b="1" sz="1800">
              <a:latin typeface="Calibri"/>
              <a:ea typeface="Calibri"/>
              <a:cs typeface="Calibri"/>
              <a:sym typeface="Calibri"/>
            </a:endParaRPr>
          </a:p>
          <a:p>
            <a:pPr indent="-355600" lvl="1" marL="914400" rtl="0" algn="l">
              <a:lnSpc>
                <a:spcPct val="115000"/>
              </a:lnSpc>
              <a:spcBef>
                <a:spcPts val="0"/>
              </a:spcBef>
              <a:spcAft>
                <a:spcPts val="0"/>
              </a:spcAft>
              <a:buSzPts val="2000"/>
              <a:buFont typeface="Calibri"/>
              <a:buChar char="○"/>
            </a:pPr>
            <a:r>
              <a:rPr lang="en-GB" sz="1800">
                <a:latin typeface="Calibri"/>
                <a:ea typeface="Calibri"/>
                <a:cs typeface="Calibri"/>
                <a:sym typeface="Calibri"/>
              </a:rPr>
              <a:t>Build peer networks and support systems</a:t>
            </a:r>
            <a:endParaRPr sz="1800">
              <a:latin typeface="Calibri"/>
              <a:ea typeface="Calibri"/>
              <a:cs typeface="Calibri"/>
              <a:sym typeface="Calibri"/>
            </a:endParaRPr>
          </a:p>
          <a:p>
            <a:pPr indent="-355600" lvl="1" marL="914400" rtl="0" algn="l">
              <a:lnSpc>
                <a:spcPct val="115000"/>
              </a:lnSpc>
              <a:spcBef>
                <a:spcPts val="0"/>
              </a:spcBef>
              <a:spcAft>
                <a:spcPts val="0"/>
              </a:spcAft>
              <a:buSzPts val="2000"/>
              <a:buFont typeface="Calibri"/>
              <a:buChar char="○"/>
            </a:pPr>
            <a:r>
              <a:rPr lang="en-GB" sz="1800">
                <a:latin typeface="Calibri"/>
                <a:ea typeface="Calibri"/>
                <a:cs typeface="Calibri"/>
                <a:sym typeface="Calibri"/>
              </a:rPr>
              <a:t>Engage in HE advocacy and raise awareness of available resources</a:t>
            </a:r>
            <a:endParaRPr sz="18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14"/>
          <p:cNvSpPr txBox="1"/>
          <p:nvPr>
            <p:ph type="title"/>
          </p:nvPr>
        </p:nvSpPr>
        <p:spPr>
          <a:xfrm>
            <a:off x="217733" y="303709"/>
            <a:ext cx="4707000" cy="50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sz="2400">
                <a:latin typeface="Calibri"/>
                <a:ea typeface="Calibri"/>
                <a:cs typeface="Calibri"/>
                <a:sym typeface="Calibri"/>
              </a:rPr>
              <a:t>Policy changes needed</a:t>
            </a:r>
            <a:endParaRPr b="1" sz="2400">
              <a:latin typeface="Calibri"/>
              <a:ea typeface="Calibri"/>
              <a:cs typeface="Calibri"/>
              <a:sym typeface="Calibri"/>
            </a:endParaRPr>
          </a:p>
        </p:txBody>
      </p:sp>
      <p:sp>
        <p:nvSpPr>
          <p:cNvPr id="565" name="Google Shape;565;p14"/>
          <p:cNvSpPr txBox="1"/>
          <p:nvPr>
            <p:ph idx="1" type="body"/>
          </p:nvPr>
        </p:nvSpPr>
        <p:spPr>
          <a:xfrm>
            <a:off x="41400" y="898350"/>
            <a:ext cx="9061200" cy="387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700">
                <a:latin typeface="Calibri"/>
                <a:ea typeface="Calibri"/>
                <a:cs typeface="Calibri"/>
                <a:sym typeface="Calibri"/>
              </a:rPr>
              <a:t>HE policymakers:</a:t>
            </a:r>
            <a:endParaRPr b="1" sz="1700">
              <a:latin typeface="Calibri"/>
              <a:ea typeface="Calibri"/>
              <a:cs typeface="Calibri"/>
              <a:sym typeface="Calibri"/>
            </a:endParaRPr>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Provide more maintenance loans and grants (including </a:t>
            </a:r>
            <a:r>
              <a:rPr lang="en-GB" sz="1700">
                <a:solidFill>
                  <a:schemeClr val="dk1"/>
                </a:solidFill>
                <a:latin typeface="Calibri"/>
                <a:ea typeface="Calibri"/>
                <a:cs typeface="Calibri"/>
                <a:sym typeface="Calibri"/>
              </a:rPr>
              <a:t>Shariah-compliant loans)</a:t>
            </a:r>
            <a:endParaRPr sz="1700"/>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Develop flexibility about how refugees meet academic and language requirements</a:t>
            </a:r>
            <a:endParaRPr sz="1700"/>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Adopt inclusive approaches to refugees from all backgrounds, ages, sexualities and genders</a:t>
            </a:r>
            <a:endParaRPr sz="1700"/>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Integrate expanded provision for refugees and that for historically low HE-access citizens</a:t>
            </a:r>
            <a:endParaRPr sz="1700"/>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Provide holistic university access and progression, recognising refugees’ different educational backgrounds, childcare and other responsibilities, and mental health issues</a:t>
            </a:r>
            <a:endParaRPr sz="1700">
              <a:latin typeface="Calibri"/>
              <a:ea typeface="Calibri"/>
              <a:cs typeface="Calibri"/>
              <a:sym typeface="Calibri"/>
            </a:endParaRPr>
          </a:p>
          <a:p>
            <a:pPr indent="0" lvl="0" marL="0" rtl="0" algn="l">
              <a:lnSpc>
                <a:spcPct val="100000"/>
              </a:lnSpc>
              <a:spcBef>
                <a:spcPts val="1000"/>
              </a:spcBef>
              <a:spcAft>
                <a:spcPts val="0"/>
              </a:spcAft>
              <a:buNone/>
            </a:pPr>
            <a:r>
              <a:rPr b="1" lang="en-GB" sz="1700">
                <a:latin typeface="Calibri"/>
                <a:ea typeface="Calibri"/>
                <a:cs typeface="Calibri"/>
                <a:sym typeface="Calibri"/>
              </a:rPr>
              <a:t>Immigration policymakers:</a:t>
            </a:r>
            <a:endParaRPr b="1" sz="1700">
              <a:latin typeface="Calibri"/>
              <a:ea typeface="Calibri"/>
              <a:cs typeface="Calibri"/>
              <a:sym typeface="Calibri"/>
            </a:endParaRPr>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Remove work and study restrictions for asylum-seekers</a:t>
            </a:r>
            <a:endParaRPr sz="1700">
              <a:latin typeface="Calibri"/>
              <a:ea typeface="Calibri"/>
              <a:cs typeface="Calibri"/>
              <a:sym typeface="Calibri"/>
            </a:endParaRPr>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Where asylum-seekers are state-supported, allow them to relocate for university</a:t>
            </a:r>
            <a:endParaRPr sz="1700">
              <a:latin typeface="Calibri"/>
              <a:ea typeface="Calibri"/>
              <a:cs typeface="Calibri"/>
              <a:sym typeface="Calibri"/>
            </a:endParaRPr>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Where asylum accommodation is state-provided, provide free transport to HE</a:t>
            </a:r>
            <a:endParaRPr sz="1700"/>
          </a:p>
          <a:p>
            <a:pPr indent="-336550" lvl="0" marL="457200" rtl="0" algn="l">
              <a:lnSpc>
                <a:spcPct val="115000"/>
              </a:lnSpc>
              <a:spcBef>
                <a:spcPts val="0"/>
              </a:spcBef>
              <a:spcAft>
                <a:spcPts val="0"/>
              </a:spcAft>
              <a:buSzPts val="1700"/>
              <a:buFont typeface="Calibri"/>
              <a:buChar char="●"/>
            </a:pPr>
            <a:r>
              <a:rPr lang="en-GB" sz="1700">
                <a:latin typeface="Calibri"/>
                <a:ea typeface="Calibri"/>
                <a:cs typeface="Calibri"/>
                <a:sym typeface="Calibri"/>
              </a:rPr>
              <a:t>Recognise the HE needs and possibilities of refugees</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15"/>
          <p:cNvSpPr txBox="1"/>
          <p:nvPr>
            <p:ph type="title"/>
          </p:nvPr>
        </p:nvSpPr>
        <p:spPr>
          <a:xfrm>
            <a:off x="173400" y="315129"/>
            <a:ext cx="47115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sz="2400">
                <a:latin typeface="Calibri"/>
                <a:ea typeface="Calibri"/>
                <a:cs typeface="Calibri"/>
                <a:sym typeface="Calibri"/>
              </a:rPr>
              <a:t>Call to action and next steps</a:t>
            </a:r>
            <a:endParaRPr b="1" sz="2400">
              <a:latin typeface="Calibri"/>
              <a:ea typeface="Calibri"/>
              <a:cs typeface="Calibri"/>
              <a:sym typeface="Calibri"/>
            </a:endParaRPr>
          </a:p>
          <a:p>
            <a:pPr indent="0" lvl="0" marL="0" rtl="0" algn="l">
              <a:lnSpc>
                <a:spcPct val="100000"/>
              </a:lnSpc>
              <a:spcBef>
                <a:spcPts val="1200"/>
              </a:spcBef>
              <a:spcAft>
                <a:spcPts val="0"/>
              </a:spcAft>
              <a:buSzPts val="3000"/>
              <a:buNone/>
            </a:pPr>
            <a:r>
              <a:t/>
            </a:r>
            <a:endParaRPr/>
          </a:p>
        </p:txBody>
      </p:sp>
      <p:sp>
        <p:nvSpPr>
          <p:cNvPr id="571" name="Google Shape;571;p15"/>
          <p:cNvSpPr txBox="1"/>
          <p:nvPr>
            <p:ph idx="1" type="body"/>
          </p:nvPr>
        </p:nvSpPr>
        <p:spPr>
          <a:xfrm>
            <a:off x="0" y="887825"/>
            <a:ext cx="5733600" cy="399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800">
                <a:latin typeface="Calibri"/>
                <a:ea typeface="Calibri"/>
                <a:cs typeface="Calibri"/>
                <a:sym typeface="Calibri"/>
              </a:rPr>
              <a:t>Collaboration is key</a:t>
            </a:r>
            <a:endParaRPr b="1"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GB" sz="1800">
                <a:latin typeface="Calibri"/>
                <a:ea typeface="Calibri"/>
                <a:cs typeface="Calibri"/>
                <a:sym typeface="Calibri"/>
              </a:rPr>
              <a:t>No single sector - or country - can solve this alone</a:t>
            </a:r>
            <a:endParaRPr sz="1800">
              <a:latin typeface="Calibri"/>
              <a:ea typeface="Calibri"/>
              <a:cs typeface="Calibri"/>
              <a:sym typeface="Calibri"/>
            </a:endParaRPr>
          </a:p>
          <a:p>
            <a:pPr indent="0" lvl="0" marL="0" rtl="0" algn="l">
              <a:lnSpc>
                <a:spcPct val="100000"/>
              </a:lnSpc>
              <a:spcBef>
                <a:spcPts val="1000"/>
              </a:spcBef>
              <a:spcAft>
                <a:spcPts val="0"/>
              </a:spcAft>
              <a:buNone/>
            </a:pPr>
            <a:r>
              <a:rPr b="1" lang="en-GB" sz="1800">
                <a:latin typeface="Calibri"/>
                <a:ea typeface="Calibri"/>
                <a:cs typeface="Calibri"/>
                <a:sym typeface="Calibri"/>
              </a:rPr>
              <a:t>Immediate actions</a:t>
            </a:r>
            <a:endParaRPr b="1"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GB" sz="1800">
                <a:latin typeface="Calibri"/>
                <a:ea typeface="Calibri"/>
                <a:cs typeface="Calibri"/>
                <a:sym typeface="Calibri"/>
              </a:rPr>
              <a:t>Simplify admissions, increase funding, and provide clearer guidance</a:t>
            </a:r>
            <a:endParaRPr sz="1800"/>
          </a:p>
          <a:p>
            <a:pPr indent="-342900" lvl="0" marL="457200" rtl="0" algn="l">
              <a:lnSpc>
                <a:spcPct val="115000"/>
              </a:lnSpc>
              <a:spcBef>
                <a:spcPts val="0"/>
              </a:spcBef>
              <a:spcAft>
                <a:spcPts val="0"/>
              </a:spcAft>
              <a:buSzPts val="1800"/>
              <a:buFont typeface="Calibri"/>
              <a:buChar char="●"/>
            </a:pPr>
            <a:r>
              <a:rPr lang="en-GB" sz="1800">
                <a:latin typeface="Calibri"/>
                <a:ea typeface="Calibri"/>
                <a:cs typeface="Calibri"/>
                <a:sym typeface="Calibri"/>
              </a:rPr>
              <a:t>Adopt refugee-led and holistic approaches in all refugee HE access initiatives</a:t>
            </a:r>
            <a:endParaRPr sz="1800"/>
          </a:p>
          <a:p>
            <a:pPr indent="-342900" lvl="0" marL="457200" rtl="0" algn="l">
              <a:lnSpc>
                <a:spcPct val="115000"/>
              </a:lnSpc>
              <a:spcBef>
                <a:spcPts val="0"/>
              </a:spcBef>
              <a:spcAft>
                <a:spcPts val="0"/>
              </a:spcAft>
              <a:buSzPts val="1800"/>
              <a:buFont typeface="Calibri"/>
              <a:buChar char="●"/>
            </a:pPr>
            <a:r>
              <a:rPr lang="en-GB" sz="1800">
                <a:latin typeface="Calibri"/>
                <a:ea typeface="Calibri"/>
                <a:cs typeface="Calibri"/>
                <a:sym typeface="Calibri"/>
              </a:rPr>
              <a:t>Link refugees’ HE access, HE progression, and post-HE</a:t>
            </a:r>
            <a:endParaRPr sz="1800">
              <a:latin typeface="Calibri"/>
              <a:ea typeface="Calibri"/>
              <a:cs typeface="Calibri"/>
              <a:sym typeface="Calibri"/>
            </a:endParaRPr>
          </a:p>
          <a:p>
            <a:pPr indent="0" lvl="0" marL="0" rtl="0" algn="l">
              <a:lnSpc>
                <a:spcPct val="100000"/>
              </a:lnSpc>
              <a:spcBef>
                <a:spcPts val="1000"/>
              </a:spcBef>
              <a:spcAft>
                <a:spcPts val="0"/>
              </a:spcAft>
              <a:buNone/>
            </a:pPr>
            <a:r>
              <a:rPr b="1" lang="en-GB" sz="1800">
                <a:latin typeface="Calibri"/>
                <a:ea typeface="Calibri"/>
                <a:cs typeface="Calibri"/>
                <a:sym typeface="Calibri"/>
              </a:rPr>
              <a:t>Long-term change</a:t>
            </a:r>
            <a:endParaRPr b="1" sz="1800">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GB" sz="1800">
                <a:latin typeface="Calibri"/>
                <a:ea typeface="Calibri"/>
                <a:cs typeface="Calibri"/>
                <a:sym typeface="Calibri"/>
              </a:rPr>
              <a:t>Policy shifts to remove systemic barriers</a:t>
            </a:r>
            <a:endParaRPr sz="1800"/>
          </a:p>
          <a:p>
            <a:pPr indent="-342900" lvl="0" marL="457200" rtl="0" algn="l">
              <a:lnSpc>
                <a:spcPct val="115000"/>
              </a:lnSpc>
              <a:spcBef>
                <a:spcPts val="0"/>
              </a:spcBef>
              <a:spcAft>
                <a:spcPts val="0"/>
              </a:spcAft>
              <a:buSzPts val="1800"/>
              <a:buFont typeface="Calibri"/>
              <a:buChar char="●"/>
            </a:pPr>
            <a:r>
              <a:rPr lang="en-GB" sz="1800">
                <a:latin typeface="Calibri"/>
                <a:ea typeface="Calibri"/>
                <a:cs typeface="Calibri"/>
                <a:sym typeface="Calibri"/>
              </a:rPr>
              <a:t>Cross-national work to expand refugees’ HE experiences</a:t>
            </a:r>
            <a:endParaRPr sz="1800"/>
          </a:p>
          <a:p>
            <a:pPr indent="-228600" lvl="1" marL="914400" rtl="0" algn="l">
              <a:lnSpc>
                <a:spcPct val="115000"/>
              </a:lnSpc>
              <a:spcBef>
                <a:spcPts val="0"/>
              </a:spcBef>
              <a:spcAft>
                <a:spcPts val="0"/>
              </a:spcAft>
              <a:buSzPts val="1800"/>
              <a:buFont typeface="Calibri"/>
              <a:buNone/>
            </a:pPr>
            <a:r>
              <a:t/>
            </a:r>
            <a:endParaRPr sz="1800">
              <a:latin typeface="Calibri"/>
              <a:ea typeface="Calibri"/>
              <a:cs typeface="Calibri"/>
              <a:sym typeface="Calibri"/>
            </a:endParaRPr>
          </a:p>
        </p:txBody>
      </p:sp>
      <p:pic>
        <p:nvPicPr>
          <p:cNvPr id="572" name="Google Shape;572;p15"/>
          <p:cNvPicPr preferRelativeResize="0"/>
          <p:nvPr/>
        </p:nvPicPr>
        <p:blipFill rotWithShape="1">
          <a:blip r:embed="rId3">
            <a:alphaModFix/>
          </a:blip>
          <a:srcRect b="0" l="0" r="0" t="0"/>
          <a:stretch/>
        </p:blipFill>
        <p:spPr>
          <a:xfrm>
            <a:off x="5733725" y="369562"/>
            <a:ext cx="3271400" cy="4404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16"/>
          <p:cNvSpPr/>
          <p:nvPr/>
        </p:nvSpPr>
        <p:spPr>
          <a:xfrm>
            <a:off x="4572000" y="427000"/>
            <a:ext cx="3616200" cy="1980900"/>
          </a:xfrm>
          <a:prstGeom prst="flowChartAlternateProcess">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78" name="Google Shape;578;p16"/>
          <p:cNvSpPr txBox="1"/>
          <p:nvPr>
            <p:ph type="title"/>
          </p:nvPr>
        </p:nvSpPr>
        <p:spPr>
          <a:xfrm>
            <a:off x="105492" y="427010"/>
            <a:ext cx="4711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sz="2400">
                <a:latin typeface="Calibri"/>
                <a:ea typeface="Calibri"/>
                <a:cs typeface="Calibri"/>
                <a:sym typeface="Calibri"/>
              </a:rPr>
              <a:t>Thank you! </a:t>
            </a:r>
            <a:endParaRPr b="1" sz="2400">
              <a:latin typeface="Calibri"/>
              <a:ea typeface="Calibri"/>
              <a:cs typeface="Calibri"/>
              <a:sym typeface="Calibri"/>
            </a:endParaRPr>
          </a:p>
        </p:txBody>
      </p:sp>
      <p:sp>
        <p:nvSpPr>
          <p:cNvPr id="579" name="Google Shape;579;p16"/>
          <p:cNvSpPr txBox="1"/>
          <p:nvPr>
            <p:ph idx="1" type="body"/>
          </p:nvPr>
        </p:nvSpPr>
        <p:spPr>
          <a:xfrm>
            <a:off x="63048" y="1044914"/>
            <a:ext cx="9080952" cy="2084694"/>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GB" sz="1600">
                <a:latin typeface="Calibri"/>
                <a:ea typeface="Calibri"/>
                <a:cs typeface="Calibri"/>
                <a:sym typeface="Calibri"/>
              </a:rPr>
              <a:t>Contacts: </a:t>
            </a:r>
            <a:endParaRPr b="1" sz="1600">
              <a:latin typeface="Calibri"/>
              <a:ea typeface="Calibri"/>
              <a:cs typeface="Calibri"/>
              <a:sym typeface="Calibri"/>
            </a:endParaRPr>
          </a:p>
          <a:p>
            <a:pPr indent="0" lvl="0" marL="0" rtl="0" algn="l">
              <a:lnSpc>
                <a:spcPct val="100000"/>
              </a:lnSpc>
              <a:spcBef>
                <a:spcPts val="1200"/>
              </a:spcBef>
              <a:spcAft>
                <a:spcPts val="0"/>
              </a:spcAft>
              <a:buSzPts val="1800"/>
              <a:buNone/>
            </a:pPr>
            <a:r>
              <a:rPr lang="en-GB" sz="1600">
                <a:latin typeface="Calibri"/>
                <a:ea typeface="Calibri"/>
                <a:cs typeface="Calibri"/>
                <a:sym typeface="Calibri"/>
              </a:rPr>
              <a:t>Mir Abdullah Miri: </a:t>
            </a:r>
            <a:r>
              <a:rPr lang="en-GB" sz="1600" u="sng">
                <a:solidFill>
                  <a:schemeClr val="hlink"/>
                </a:solidFill>
                <a:latin typeface="Calibri"/>
                <a:ea typeface="Calibri"/>
                <a:cs typeface="Calibri"/>
                <a:sym typeface="Calibri"/>
                <a:hlinkClick r:id="rId3"/>
              </a:rPr>
              <a:t>mam306@bath.ac.uk</a:t>
            </a:r>
            <a:r>
              <a:rPr lang="en-GB" sz="1600">
                <a:latin typeface="Calibri"/>
                <a:ea typeface="Calibri"/>
                <a:cs typeface="Calibri"/>
                <a:sym typeface="Calibri"/>
              </a:rPr>
              <a:t> </a:t>
            </a:r>
            <a:endParaRPr/>
          </a:p>
          <a:p>
            <a:pPr indent="0" lvl="0" marL="0" rtl="0" algn="l">
              <a:lnSpc>
                <a:spcPct val="100000"/>
              </a:lnSpc>
              <a:spcBef>
                <a:spcPts val="1200"/>
              </a:spcBef>
              <a:spcAft>
                <a:spcPts val="0"/>
              </a:spcAft>
              <a:buSzPts val="1800"/>
              <a:buNone/>
            </a:pPr>
            <a:r>
              <a:rPr lang="en-GB" sz="1600">
                <a:latin typeface="Calibri"/>
                <a:ea typeface="Calibri"/>
                <a:cs typeface="Calibri"/>
                <a:sym typeface="Calibri"/>
              </a:rPr>
              <a:t>Holly Rooke: </a:t>
            </a:r>
            <a:r>
              <a:rPr lang="en-GB" sz="1600" u="sng">
                <a:solidFill>
                  <a:schemeClr val="hlink"/>
                </a:solidFill>
                <a:latin typeface="Calibri"/>
                <a:ea typeface="Calibri"/>
                <a:cs typeface="Calibri"/>
                <a:sym typeface="Calibri"/>
                <a:hlinkClick r:id="rId4"/>
              </a:rPr>
              <a:t>hkrooke1@sheffield.ac.uk</a:t>
            </a:r>
            <a:endParaRPr sz="1600">
              <a:latin typeface="Calibri"/>
              <a:ea typeface="Calibri"/>
              <a:cs typeface="Calibri"/>
              <a:sym typeface="Calibri"/>
            </a:endParaRPr>
          </a:p>
          <a:p>
            <a:pPr indent="0" lvl="0" marL="0" rtl="0" algn="l">
              <a:lnSpc>
                <a:spcPct val="100000"/>
              </a:lnSpc>
              <a:spcBef>
                <a:spcPts val="1200"/>
              </a:spcBef>
              <a:spcAft>
                <a:spcPts val="0"/>
              </a:spcAft>
              <a:buSzPts val="1800"/>
              <a:buNone/>
            </a:pPr>
            <a:r>
              <a:rPr lang="en-GB" sz="1600">
                <a:latin typeface="Calibri"/>
                <a:ea typeface="Calibri"/>
                <a:cs typeface="Calibri"/>
                <a:sym typeface="Calibri"/>
              </a:rPr>
              <a:t>Corinne Squire: </a:t>
            </a:r>
            <a:r>
              <a:rPr lang="en-GB" sz="1600" u="sng">
                <a:solidFill>
                  <a:schemeClr val="hlink"/>
                </a:solidFill>
                <a:latin typeface="Calibri"/>
                <a:ea typeface="Calibri"/>
                <a:cs typeface="Calibri"/>
                <a:sym typeface="Calibri"/>
                <a:hlinkClick r:id="rId5"/>
              </a:rPr>
              <a:t>corinne.squire@bristol.ac.uk</a:t>
            </a:r>
            <a:r>
              <a:rPr lang="en-GB" sz="1600">
                <a:latin typeface="Calibri"/>
                <a:ea typeface="Calibri"/>
                <a:cs typeface="Calibri"/>
                <a:sym typeface="Calibri"/>
              </a:rPr>
              <a:t> </a:t>
            </a:r>
            <a:endParaRPr sz="1600">
              <a:latin typeface="Calibri"/>
              <a:ea typeface="Calibri"/>
              <a:cs typeface="Calibri"/>
              <a:sym typeface="Calibri"/>
            </a:endParaRPr>
          </a:p>
          <a:p>
            <a:pPr indent="0" lvl="0" marL="0" rtl="0" algn="l">
              <a:lnSpc>
                <a:spcPct val="100000"/>
              </a:lnSpc>
              <a:spcBef>
                <a:spcPts val="1200"/>
              </a:spcBef>
              <a:spcAft>
                <a:spcPts val="0"/>
              </a:spcAft>
              <a:buSzPts val="1800"/>
              <a:buNone/>
            </a:pPr>
            <a:r>
              <a:rPr lang="en-GB" sz="1600">
                <a:latin typeface="Calibri"/>
                <a:ea typeface="Calibri"/>
                <a:cs typeface="Calibri"/>
                <a:sym typeface="Calibri"/>
              </a:rPr>
              <a:t>Full report and recommendations: </a:t>
            </a:r>
            <a:r>
              <a:rPr lang="en-GB" sz="1600" u="sng">
                <a:solidFill>
                  <a:schemeClr val="hlink"/>
                </a:solidFill>
                <a:latin typeface="Calibri"/>
                <a:ea typeface="Calibri"/>
                <a:cs typeface="Calibri"/>
                <a:sym typeface="Calibri"/>
                <a:hlinkClick r:id="rId6"/>
              </a:rPr>
              <a:t>migration.bristol.ac.uk/refugees-access-to-higher-education/</a:t>
            </a:r>
            <a:r>
              <a:rPr lang="en-GB" sz="1600">
                <a:latin typeface="Calibri"/>
                <a:ea typeface="Calibri"/>
                <a:cs typeface="Calibri"/>
                <a:sym typeface="Calibri"/>
              </a:rPr>
              <a:t> </a:t>
            </a:r>
            <a:endParaRPr/>
          </a:p>
          <a:p>
            <a:pPr indent="0" lvl="0" marL="0" rtl="0" algn="l">
              <a:lnSpc>
                <a:spcPct val="100000"/>
              </a:lnSpc>
              <a:spcBef>
                <a:spcPts val="1200"/>
              </a:spcBef>
              <a:spcAft>
                <a:spcPts val="0"/>
              </a:spcAft>
              <a:buSzPts val="1800"/>
              <a:buNone/>
            </a:pPr>
            <a:r>
              <a:rPr lang="en-GB" sz="1600">
                <a:latin typeface="Calibri"/>
                <a:ea typeface="Calibri"/>
                <a:cs typeface="Calibri"/>
                <a:sym typeface="Calibri"/>
              </a:rPr>
              <a:t>Policy briefing: </a:t>
            </a:r>
            <a:r>
              <a:rPr lang="en-GB" sz="1600" u="sng">
                <a:solidFill>
                  <a:schemeClr val="hlink"/>
                </a:solidFill>
                <a:latin typeface="Calibri"/>
                <a:ea typeface="Calibri"/>
                <a:cs typeface="Calibri"/>
                <a:sym typeface="Calibri"/>
                <a:hlinkClick r:id="rId7"/>
              </a:rPr>
              <a:t>bristol.ac.uk/policybristol/policy-briefings/refugee-education-he/</a:t>
            </a:r>
            <a:r>
              <a:rPr lang="en-GB" sz="1600">
                <a:latin typeface="Calibri"/>
                <a:ea typeface="Calibri"/>
                <a:cs typeface="Calibri"/>
                <a:sym typeface="Calibri"/>
              </a:rPr>
              <a:t> </a:t>
            </a:r>
            <a:endParaRPr/>
          </a:p>
        </p:txBody>
      </p:sp>
      <p:sp>
        <p:nvSpPr>
          <p:cNvPr id="580" name="Google Shape;580;p16"/>
          <p:cNvSpPr txBox="1"/>
          <p:nvPr>
            <p:ph idx="1" type="body"/>
          </p:nvPr>
        </p:nvSpPr>
        <p:spPr>
          <a:xfrm>
            <a:off x="4684584" y="521116"/>
            <a:ext cx="3359700" cy="2089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i="1" lang="en-GB" sz="1600">
                <a:latin typeface="Calibri"/>
                <a:ea typeface="Calibri"/>
                <a:cs typeface="Calibri"/>
                <a:sym typeface="Calibri"/>
              </a:rPr>
              <a:t>With thanks to our participants for their insights; all the individuals and organisations who supported this project in various ways; and Bristol University’s Temple Quarter Engagement Fund for funding this work</a:t>
            </a:r>
            <a:r>
              <a:rPr i="1" lang="en-GB" sz="1800">
                <a:latin typeface="Calibri"/>
                <a:ea typeface="Calibri"/>
                <a:cs typeface="Calibri"/>
                <a:sym typeface="Calibri"/>
              </a:rPr>
              <a:t>.</a:t>
            </a:r>
            <a:endParaRPr i="1" sz="1800">
              <a:latin typeface="Calibri"/>
              <a:ea typeface="Calibri"/>
              <a:cs typeface="Calibri"/>
              <a:sym typeface="Calibri"/>
            </a:endParaRPr>
          </a:p>
          <a:p>
            <a:pPr indent="0" lvl="0" marL="0" rtl="0" algn="l">
              <a:lnSpc>
                <a:spcPct val="100000"/>
              </a:lnSpc>
              <a:spcBef>
                <a:spcPts val="1200"/>
              </a:spcBef>
              <a:spcAft>
                <a:spcPts val="1200"/>
              </a:spcAft>
              <a:buSzPts val="1800"/>
              <a:buNone/>
            </a:pPr>
            <a:r>
              <a:t/>
            </a:r>
            <a:endParaRPr sz="1800">
              <a:latin typeface="Calibri"/>
              <a:ea typeface="Calibri"/>
              <a:cs typeface="Calibri"/>
              <a:sym typeface="Calibri"/>
            </a:endParaRPr>
          </a:p>
        </p:txBody>
      </p:sp>
      <p:sp>
        <p:nvSpPr>
          <p:cNvPr id="581" name="Google Shape;581;p16"/>
          <p:cNvSpPr/>
          <p:nvPr/>
        </p:nvSpPr>
        <p:spPr>
          <a:xfrm>
            <a:off x="3264725" y="3475725"/>
            <a:ext cx="5540400" cy="1292400"/>
          </a:xfrm>
          <a:prstGeom prst="flowChartAlternateProcess">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82" name="Google Shape;582;p16"/>
          <p:cNvSpPr txBox="1"/>
          <p:nvPr>
            <p:ph idx="1" type="body"/>
          </p:nvPr>
        </p:nvSpPr>
        <p:spPr>
          <a:xfrm>
            <a:off x="3282528" y="3493741"/>
            <a:ext cx="5378700" cy="129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200"/>
              </a:spcAft>
              <a:buSzPts val="1800"/>
              <a:buNone/>
            </a:pPr>
            <a:r>
              <a:rPr i="1" lang="en-GB" sz="1600">
                <a:latin typeface="Calibri"/>
                <a:ea typeface="Calibri"/>
                <a:cs typeface="Calibri"/>
                <a:sym typeface="Calibri"/>
              </a:rPr>
              <a:t>All the images in this presentation and in the reports are from the March 2024 workshop ‘Finding Home’ in Education at the University of East Anglia and Kings College London. Many thanks to the artists who kindly shared their work with us. </a:t>
            </a:r>
            <a:endParaRPr sz="16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17"/>
          <p:cNvSpPr/>
          <p:nvPr/>
        </p:nvSpPr>
        <p:spPr>
          <a:xfrm>
            <a:off x="1432200" y="1215075"/>
            <a:ext cx="6279600" cy="3066900"/>
          </a:xfrm>
          <a:prstGeom prst="flowChartAlternateProcess">
            <a:avLst/>
          </a:prstGeom>
          <a:solidFill>
            <a:srgbClr val="EAD1DC"/>
          </a:solidFill>
          <a:ln cap="flat" cmpd="sng" w="11900">
            <a:solidFill>
              <a:schemeClr val="dk2"/>
            </a:solidFill>
            <a:prstDash val="solid"/>
            <a:round/>
            <a:headEnd len="sm" w="sm" type="none"/>
            <a:tailEnd len="sm" w="sm" type="none"/>
          </a:ln>
        </p:spPr>
        <p:txBody>
          <a:bodyPr anchorCtr="0" anchor="ctr" bIns="114175" lIns="114175" spcFirstLastPara="1" rIns="114175" wrap="square" tIns="114175">
            <a:noAutofit/>
          </a:bodyPr>
          <a:lstStyle/>
          <a:p>
            <a:pPr indent="0" lvl="0" marL="0" marR="0" rtl="0" algn="ctr">
              <a:lnSpc>
                <a:spcPct val="100000"/>
              </a:lnSpc>
              <a:spcBef>
                <a:spcPts val="0"/>
              </a:spcBef>
              <a:spcAft>
                <a:spcPts val="0"/>
              </a:spcAft>
              <a:buClr>
                <a:srgbClr val="000000"/>
              </a:buClr>
              <a:buSzPts val="1748"/>
              <a:buFont typeface="Arial"/>
              <a:buNone/>
            </a:pPr>
            <a:r>
              <a:t/>
            </a:r>
            <a:endParaRPr b="0" i="0" sz="1748" u="none" cap="none" strike="noStrike">
              <a:solidFill>
                <a:srgbClr val="000000"/>
              </a:solidFill>
              <a:latin typeface="Montserrat"/>
              <a:ea typeface="Montserrat"/>
              <a:cs typeface="Montserrat"/>
              <a:sym typeface="Montserrat"/>
            </a:endParaRPr>
          </a:p>
        </p:txBody>
      </p:sp>
      <p:sp>
        <p:nvSpPr>
          <p:cNvPr id="588" name="Google Shape;588;p17"/>
          <p:cNvSpPr txBox="1"/>
          <p:nvPr>
            <p:ph type="title"/>
          </p:nvPr>
        </p:nvSpPr>
        <p:spPr>
          <a:xfrm>
            <a:off x="302275" y="486500"/>
            <a:ext cx="29505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sz="2400">
                <a:latin typeface="Calibri"/>
                <a:ea typeface="Calibri"/>
                <a:cs typeface="Calibri"/>
                <a:sym typeface="Calibri"/>
              </a:rPr>
              <a:t>Final thoughts</a:t>
            </a:r>
            <a:endParaRPr b="1" sz="2400">
              <a:latin typeface="Calibri"/>
              <a:ea typeface="Calibri"/>
              <a:cs typeface="Calibri"/>
              <a:sym typeface="Calibri"/>
            </a:endParaRPr>
          </a:p>
          <a:p>
            <a:pPr indent="0" lvl="0" marL="0" rtl="0" algn="l">
              <a:lnSpc>
                <a:spcPct val="100000"/>
              </a:lnSpc>
              <a:spcBef>
                <a:spcPts val="1200"/>
              </a:spcBef>
              <a:spcAft>
                <a:spcPts val="0"/>
              </a:spcAft>
              <a:buSzPts val="3000"/>
              <a:buNone/>
            </a:pPr>
            <a:r>
              <a:t/>
            </a:r>
            <a:endParaRPr/>
          </a:p>
        </p:txBody>
      </p:sp>
      <p:sp>
        <p:nvSpPr>
          <p:cNvPr id="589" name="Google Shape;589;p17"/>
          <p:cNvSpPr txBox="1"/>
          <p:nvPr/>
        </p:nvSpPr>
        <p:spPr>
          <a:xfrm>
            <a:off x="1625824" y="1305720"/>
            <a:ext cx="5898000" cy="2873700"/>
          </a:xfrm>
          <a:prstGeom prst="rect">
            <a:avLst/>
          </a:prstGeom>
          <a:noFill/>
          <a:ln>
            <a:noFill/>
          </a:ln>
        </p:spPr>
        <p:txBody>
          <a:bodyPr anchorCtr="0" anchor="t" bIns="114175" lIns="114175" spcFirstLastPara="1" rIns="114175" wrap="square" tIns="114175">
            <a:noAutofit/>
          </a:bodyPr>
          <a:lstStyle/>
          <a:p>
            <a:pPr indent="0" lvl="0" marL="0" marR="0" rtl="0" algn="ctr">
              <a:lnSpc>
                <a:spcPct val="100000"/>
              </a:lnSpc>
              <a:spcBef>
                <a:spcPts val="0"/>
              </a:spcBef>
              <a:spcAft>
                <a:spcPts val="0"/>
              </a:spcAft>
              <a:buClr>
                <a:srgbClr val="000000"/>
              </a:buClr>
              <a:buSzPts val="1998"/>
              <a:buFont typeface="Arial"/>
              <a:buNone/>
            </a:pPr>
            <a:r>
              <a:rPr b="0" i="0" lang="en-GB" sz="1997" u="none" cap="none" strike="noStrike">
                <a:solidFill>
                  <a:schemeClr val="dk2"/>
                </a:solidFill>
                <a:latin typeface="Calibri"/>
                <a:ea typeface="Calibri"/>
                <a:cs typeface="Calibri"/>
                <a:sym typeface="Calibri"/>
              </a:rPr>
              <a:t>What individual action could you take to improve access to HE for people from a refugee background?</a:t>
            </a:r>
            <a:endParaRPr b="0" i="0" sz="1997"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98"/>
              <a:buFont typeface="Arial"/>
              <a:buNone/>
            </a:pPr>
            <a:r>
              <a:t/>
            </a:r>
            <a:endParaRPr b="0" i="0" sz="1997"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98"/>
              <a:buFont typeface="Arial"/>
              <a:buNone/>
            </a:pPr>
            <a:r>
              <a:rPr b="0" i="0" lang="en-GB" sz="1997" u="none" cap="none" strike="noStrike">
                <a:solidFill>
                  <a:schemeClr val="dk2"/>
                </a:solidFill>
                <a:latin typeface="Calibri"/>
                <a:ea typeface="Calibri"/>
                <a:cs typeface="Calibri"/>
                <a:sym typeface="Calibri"/>
              </a:rPr>
              <a:t>What collective action could you take to improve access to HE for people from a refugee background?</a:t>
            </a:r>
            <a:endParaRPr sz="1748"/>
          </a:p>
          <a:p>
            <a:pPr indent="0" lvl="0" marL="0" marR="0" rtl="0" algn="ctr">
              <a:lnSpc>
                <a:spcPct val="100000"/>
              </a:lnSpc>
              <a:spcBef>
                <a:spcPts val="0"/>
              </a:spcBef>
              <a:spcAft>
                <a:spcPts val="0"/>
              </a:spcAft>
              <a:buClr>
                <a:srgbClr val="000000"/>
              </a:buClr>
              <a:buSzPts val="1998"/>
              <a:buFont typeface="Arial"/>
              <a:buNone/>
            </a:pPr>
            <a:r>
              <a:t/>
            </a:r>
            <a:endParaRPr b="0" i="0" sz="1997"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GB" sz="1997" u="none" cap="none" strike="noStrike">
                <a:solidFill>
                  <a:schemeClr val="dk2"/>
                </a:solidFill>
                <a:latin typeface="Calibri"/>
                <a:ea typeface="Calibri"/>
                <a:cs typeface="Calibri"/>
                <a:sym typeface="Calibri"/>
              </a:rPr>
              <a:t>How might you contribute to Each One Take One?</a:t>
            </a:r>
            <a:r>
              <a:rPr lang="en-GB" sz="1748" u="none">
                <a:solidFill>
                  <a:schemeClr val="dk2"/>
                </a:solidFill>
                <a:latin typeface="Calibri"/>
                <a:ea typeface="Calibri"/>
                <a:cs typeface="Calibri"/>
                <a:sym typeface="Calibri"/>
              </a:rPr>
              <a:t> </a:t>
            </a:r>
            <a:r>
              <a:rPr b="0" i="0" lang="en-GB" sz="1748" u="sng" cap="none" strike="noStrike">
                <a:solidFill>
                  <a:schemeClr val="dk1"/>
                </a:solidFill>
                <a:latin typeface="Calibri"/>
                <a:ea typeface="Calibri"/>
                <a:cs typeface="Calibri"/>
                <a:sym typeface="Calibri"/>
                <a:hlinkClick r:id="rId3">
                  <a:extLst>
                    <a:ext uri="{A12FA001-AC4F-418D-AE19-62706E023703}">
                      <ahyp:hlinkClr val="tx"/>
                    </a:ext>
                  </a:extLst>
                </a:hlinkClick>
              </a:rPr>
              <a:t>www.unhcr.org/what-we-do/build-better-futures/education/higher-education-and-skills/each-one-take-one</a:t>
            </a:r>
            <a:endParaRPr b="0" i="0" sz="1748" u="none" cap="none" strike="noStrike">
              <a:solidFill>
                <a:schemeClr val="dk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
          <p:cNvSpPr/>
          <p:nvPr/>
        </p:nvSpPr>
        <p:spPr>
          <a:xfrm>
            <a:off x="3029900" y="333750"/>
            <a:ext cx="5730000" cy="1005000"/>
          </a:xfrm>
          <a:prstGeom prst="wedgeEllipseCallout">
            <a:avLst>
              <a:gd fmla="val 53712" name="adj1"/>
              <a:gd fmla="val 6322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79" name="Google Shape;479;p2"/>
          <p:cNvSpPr txBox="1"/>
          <p:nvPr>
            <p:ph type="title"/>
          </p:nvPr>
        </p:nvSpPr>
        <p:spPr>
          <a:xfrm>
            <a:off x="236775" y="333738"/>
            <a:ext cx="2988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2400">
                <a:latin typeface="Calibri"/>
                <a:ea typeface="Calibri"/>
                <a:cs typeface="Calibri"/>
                <a:sym typeface="Calibri"/>
              </a:rPr>
              <a:t>Research context </a:t>
            </a:r>
            <a:endParaRPr b="1" sz="2400">
              <a:latin typeface="Calibri"/>
              <a:ea typeface="Calibri"/>
              <a:cs typeface="Calibri"/>
              <a:sym typeface="Calibri"/>
            </a:endParaRPr>
          </a:p>
        </p:txBody>
      </p:sp>
      <p:sp>
        <p:nvSpPr>
          <p:cNvPr id="480" name="Google Shape;480;p2"/>
          <p:cNvSpPr txBox="1"/>
          <p:nvPr>
            <p:ph idx="1" type="body"/>
          </p:nvPr>
        </p:nvSpPr>
        <p:spPr>
          <a:xfrm>
            <a:off x="0" y="1640800"/>
            <a:ext cx="9144000" cy="37479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Globally, c. 9% of people from refugee backgrounds attend university, two-thirds are men. UNHCR’s target: 15% by 2030. Catalysing this move: UNHCR’s </a:t>
            </a:r>
            <a:r>
              <a:rPr lang="en-GB" sz="1700" u="sng">
                <a:solidFill>
                  <a:schemeClr val="hlink"/>
                </a:solidFill>
                <a:latin typeface="Calibri"/>
                <a:ea typeface="Calibri"/>
                <a:cs typeface="Calibri"/>
                <a:sym typeface="Calibri"/>
                <a:hlinkClick r:id="rId3"/>
              </a:rPr>
              <a:t>Each One Take One</a:t>
            </a:r>
            <a:r>
              <a:rPr lang="en-GB" sz="1700">
                <a:solidFill>
                  <a:schemeClr val="dk1"/>
                </a:solidFill>
                <a:latin typeface="Calibri"/>
                <a:ea typeface="Calibri"/>
                <a:cs typeface="Calibri"/>
                <a:sym typeface="Calibri"/>
              </a:rPr>
              <a:t> </a:t>
            </a:r>
            <a:endParaRPr sz="1700"/>
          </a:p>
          <a:p>
            <a:pPr indent="-336550" lvl="0" marL="4572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51.1 million refugees needing international protection; 26% in high-income countries; &lt;1% in UK</a:t>
            </a:r>
            <a:endParaRPr sz="1700"/>
          </a:p>
          <a:p>
            <a:pPr indent="-336550" lvl="0" marL="4572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Incomplete data and relatively little research on refugees’ HE access</a:t>
            </a:r>
            <a:endParaRPr sz="1700"/>
          </a:p>
          <a:p>
            <a:pPr indent="-336550" lvl="0" marL="4572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Universities celebrate enrolled refugees, may neglect those who don’t come through the door</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HE access difficulties across majority and minority worlds: citizenship status; fee and other resource costs; qualifications transfer; language skills; economic, social, personal issues</a:t>
            </a:r>
            <a:endParaRPr sz="1700"/>
          </a:p>
          <a:p>
            <a:pPr indent="-336550" lvl="0" marL="4572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HE access difficulties are also historical. High-income countries often host refugees from previous colonies. Refugees say: ‘We are here because you were there’ (Africa et al., 2017). </a:t>
            </a:r>
            <a:endParaRPr sz="1700"/>
          </a:p>
          <a:p>
            <a:pPr indent="-336550" lvl="0" marL="4572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Existing research rarely includes all relevant sectors</a:t>
            </a:r>
            <a:endParaRPr sz="17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400">
              <a:solidFill>
                <a:schemeClr val="dk1"/>
              </a:solidFill>
              <a:latin typeface="Calibri"/>
              <a:ea typeface="Calibri"/>
              <a:cs typeface="Calibri"/>
              <a:sym typeface="Calibri"/>
            </a:endParaRPr>
          </a:p>
        </p:txBody>
      </p:sp>
      <p:sp>
        <p:nvSpPr>
          <p:cNvPr id="481" name="Google Shape;481;p2"/>
          <p:cNvSpPr txBox="1"/>
          <p:nvPr/>
        </p:nvSpPr>
        <p:spPr>
          <a:xfrm>
            <a:off x="3152326" y="441162"/>
            <a:ext cx="5226702" cy="84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1" lang="en-GB" sz="1800" u="none" cap="none" strike="noStrike">
                <a:solidFill>
                  <a:schemeClr val="dk1"/>
                </a:solidFill>
                <a:latin typeface="Calibri"/>
                <a:ea typeface="Calibri"/>
                <a:cs typeface="Calibri"/>
                <a:sym typeface="Calibri"/>
              </a:rPr>
              <a:t>“I couldn’t think of any other way of making the life that I have now in the UK than going to university”</a:t>
            </a:r>
            <a:endParaRPr b="0" i="0" sz="1800" u="none" cap="none" strike="noStrike">
              <a:solidFill>
                <a:schemeClr val="dk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
          <p:cNvSpPr txBox="1"/>
          <p:nvPr>
            <p:ph idx="1" type="body"/>
          </p:nvPr>
        </p:nvSpPr>
        <p:spPr>
          <a:xfrm>
            <a:off x="3494150" y="271275"/>
            <a:ext cx="5522400" cy="457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GB" sz="2400">
                <a:solidFill>
                  <a:schemeClr val="dk1"/>
                </a:solidFill>
                <a:latin typeface="Calibri"/>
                <a:ea typeface="Calibri"/>
                <a:cs typeface="Calibri"/>
                <a:sym typeface="Calibri"/>
              </a:rPr>
              <a:t>Questions and methods </a:t>
            </a:r>
            <a:endParaRPr sz="24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AutoNum type="arabicPeriod"/>
            </a:pPr>
            <a:r>
              <a:rPr lang="en-GB" sz="1600">
                <a:solidFill>
                  <a:schemeClr val="dk1"/>
                </a:solidFill>
                <a:latin typeface="Calibri"/>
                <a:ea typeface="Calibri"/>
                <a:cs typeface="Calibri"/>
                <a:sym typeface="Calibri"/>
              </a:rPr>
              <a:t>What are the benefits of HE for refugees?</a:t>
            </a:r>
            <a:endParaRPr sz="16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AutoNum type="arabicPeriod"/>
            </a:pPr>
            <a:r>
              <a:rPr lang="en-GB" sz="1600">
                <a:solidFill>
                  <a:schemeClr val="dk1"/>
                </a:solidFill>
                <a:latin typeface="Calibri"/>
                <a:ea typeface="Calibri"/>
                <a:cs typeface="Calibri"/>
                <a:sym typeface="Calibri"/>
              </a:rPr>
              <a:t>What are barriers to and supports for HE access?</a:t>
            </a:r>
            <a:endParaRPr sz="16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AutoNum type="arabicPeriod"/>
            </a:pPr>
            <a:r>
              <a:rPr lang="en-GB" sz="1600">
                <a:solidFill>
                  <a:schemeClr val="dk1"/>
                </a:solidFill>
                <a:latin typeface="Calibri"/>
                <a:ea typeface="Calibri"/>
                <a:cs typeface="Calibri"/>
                <a:sym typeface="Calibri"/>
              </a:rPr>
              <a:t>What factors impact HE progression?</a:t>
            </a:r>
            <a:endParaRPr sz="16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AutoNum type="arabicPeriod"/>
            </a:pPr>
            <a:r>
              <a:rPr lang="en-GB" sz="1600">
                <a:solidFill>
                  <a:schemeClr val="dk1"/>
                </a:solidFill>
                <a:latin typeface="Calibri"/>
                <a:ea typeface="Calibri"/>
                <a:cs typeface="Calibri"/>
                <a:sym typeface="Calibri"/>
              </a:rPr>
              <a:t>How can we remove  constraints and improve possibilities for refugees’ HE access?</a:t>
            </a:r>
            <a:endParaRPr sz="16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800"/>
              <a:buNone/>
            </a:pPr>
            <a:r>
              <a:rPr lang="en-GB" sz="1600">
                <a:solidFill>
                  <a:schemeClr val="dk1"/>
                </a:solidFill>
                <a:latin typeface="Calibri"/>
                <a:ea typeface="Calibri"/>
                <a:cs typeface="Calibri"/>
                <a:sym typeface="Calibri"/>
              </a:rPr>
              <a:t>2022-4 research, post-Covid-19, in cost of living crisis, with intensifying legal and political ‘hostile environment’ for all migrants and refugees in many high-income countries.</a:t>
            </a:r>
            <a:endParaRPr/>
          </a:p>
          <a:p>
            <a:pPr indent="0" lvl="0" marL="0" rtl="0" algn="l">
              <a:lnSpc>
                <a:spcPct val="115000"/>
              </a:lnSpc>
              <a:spcBef>
                <a:spcPts val="0"/>
              </a:spcBef>
              <a:spcAft>
                <a:spcPts val="0"/>
              </a:spcAft>
              <a:buSzPts val="1800"/>
              <a:buNone/>
            </a:pPr>
            <a:r>
              <a:t/>
            </a:r>
            <a:endParaRPr sz="16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800"/>
              <a:buNone/>
            </a:pPr>
            <a:r>
              <a:rPr lang="en-GB" sz="1600">
                <a:solidFill>
                  <a:schemeClr val="dk1"/>
                </a:solidFill>
                <a:latin typeface="Calibri"/>
                <a:ea typeface="Calibri"/>
                <a:cs typeface="Calibri"/>
                <a:sym typeface="Calibri"/>
              </a:rPr>
              <a:t>38 semi-structured interviews with people from refugee- backgrounds, HE, NGOs, FE, and local authorities in the south-west of the UK.</a:t>
            </a:r>
            <a:endParaRPr/>
          </a:p>
          <a:p>
            <a:pPr indent="0" lvl="0" marL="0" rtl="0" algn="l">
              <a:lnSpc>
                <a:spcPct val="100000"/>
              </a:lnSpc>
              <a:spcBef>
                <a:spcPts val="0"/>
              </a:spcBef>
              <a:spcAft>
                <a:spcPts val="0"/>
              </a:spcAft>
              <a:buSzPts val="1800"/>
              <a:buNone/>
            </a:pPr>
            <a:r>
              <a:rPr lang="en-GB" sz="1600">
                <a:solidFill>
                  <a:schemeClr val="dk1"/>
                </a:solidFill>
                <a:latin typeface="Calibri"/>
                <a:ea typeface="Calibri"/>
                <a:cs typeface="Calibri"/>
                <a:sym typeface="Calibri"/>
              </a:rPr>
              <a:t>Thematic analysis</a:t>
            </a:r>
            <a:r>
              <a:rPr lang="en-GB"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8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800">
              <a:solidFill>
                <a:schemeClr val="dk1"/>
              </a:solidFill>
              <a:latin typeface="Calibri"/>
              <a:ea typeface="Calibri"/>
              <a:cs typeface="Calibri"/>
              <a:sym typeface="Calibri"/>
            </a:endParaRPr>
          </a:p>
        </p:txBody>
      </p:sp>
      <p:pic>
        <p:nvPicPr>
          <p:cNvPr id="487" name="Google Shape;487;p3"/>
          <p:cNvPicPr preferRelativeResize="0"/>
          <p:nvPr/>
        </p:nvPicPr>
        <p:blipFill rotWithShape="1">
          <a:blip r:embed="rId3">
            <a:alphaModFix/>
          </a:blip>
          <a:srcRect b="0" l="0" r="0" t="0"/>
          <a:stretch/>
        </p:blipFill>
        <p:spPr>
          <a:xfrm>
            <a:off x="164600" y="381675"/>
            <a:ext cx="3095300" cy="4380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
          <p:cNvSpPr/>
          <p:nvPr/>
        </p:nvSpPr>
        <p:spPr>
          <a:xfrm>
            <a:off x="3299600" y="351600"/>
            <a:ext cx="5559000" cy="1307400"/>
          </a:xfrm>
          <a:prstGeom prst="wedgeEllipseCallout">
            <a:avLst>
              <a:gd fmla="val 53712" name="adj1"/>
              <a:gd fmla="val 6322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93" name="Google Shape;493;p4"/>
          <p:cNvSpPr txBox="1"/>
          <p:nvPr>
            <p:ph type="title"/>
          </p:nvPr>
        </p:nvSpPr>
        <p:spPr>
          <a:xfrm>
            <a:off x="139050" y="403050"/>
            <a:ext cx="3281700" cy="103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2400">
                <a:latin typeface="Calibri"/>
                <a:ea typeface="Calibri"/>
                <a:cs typeface="Calibri"/>
                <a:sym typeface="Calibri"/>
              </a:rPr>
              <a:t>Findings 1: Benefits of</a:t>
            </a:r>
            <a:endParaRPr b="1" sz="2400">
              <a:latin typeface="Calibri"/>
              <a:ea typeface="Calibri"/>
              <a:cs typeface="Calibri"/>
              <a:sym typeface="Calibri"/>
            </a:endParaRPr>
          </a:p>
          <a:p>
            <a:pPr indent="0" lvl="0" marL="0" rtl="0" algn="l">
              <a:lnSpc>
                <a:spcPct val="100000"/>
              </a:lnSpc>
              <a:spcBef>
                <a:spcPts val="0"/>
              </a:spcBef>
              <a:spcAft>
                <a:spcPts val="0"/>
              </a:spcAft>
              <a:buSzPts val="990"/>
              <a:buNone/>
            </a:pPr>
            <a:r>
              <a:rPr b="1" lang="en-GB" sz="2400">
                <a:latin typeface="Calibri"/>
                <a:ea typeface="Calibri"/>
                <a:cs typeface="Calibri"/>
                <a:sym typeface="Calibri"/>
              </a:rPr>
              <a:t>higher education</a:t>
            </a:r>
            <a:endParaRPr b="1" sz="2400">
              <a:latin typeface="Calibri"/>
              <a:ea typeface="Calibri"/>
              <a:cs typeface="Calibri"/>
              <a:sym typeface="Calibri"/>
            </a:endParaRPr>
          </a:p>
        </p:txBody>
      </p:sp>
      <p:sp>
        <p:nvSpPr>
          <p:cNvPr id="494" name="Google Shape;494;p4"/>
          <p:cNvSpPr txBox="1"/>
          <p:nvPr>
            <p:ph idx="1" type="body"/>
          </p:nvPr>
        </p:nvSpPr>
        <p:spPr>
          <a:xfrm>
            <a:off x="139050" y="1436250"/>
            <a:ext cx="6877200" cy="97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GB" sz="1800">
                <a:solidFill>
                  <a:schemeClr val="dk1"/>
                </a:solidFill>
                <a:latin typeface="Calibri"/>
                <a:ea typeface="Calibri"/>
                <a:cs typeface="Calibri"/>
                <a:sym typeface="Calibri"/>
              </a:rPr>
              <a:t>1) Career and economic benefits</a:t>
            </a:r>
            <a:endParaRPr b="1" sz="1800">
              <a:solidFill>
                <a:schemeClr val="dk1"/>
              </a:solidFill>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Access to a greater range and higher standard of career options </a:t>
            </a:r>
            <a:endParaRPr sz="1600">
              <a:solidFill>
                <a:schemeClr val="dk1"/>
              </a:solidFill>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Increased choice over future career pathways and long-term employability</a:t>
            </a:r>
            <a:endParaRPr sz="16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600">
              <a:solidFill>
                <a:schemeClr val="dk1"/>
              </a:solidFill>
              <a:latin typeface="Calibri"/>
              <a:ea typeface="Calibri"/>
              <a:cs typeface="Calibri"/>
              <a:sym typeface="Calibri"/>
            </a:endParaRPr>
          </a:p>
        </p:txBody>
      </p:sp>
      <p:sp>
        <p:nvSpPr>
          <p:cNvPr id="495" name="Google Shape;495;p4"/>
          <p:cNvSpPr txBox="1"/>
          <p:nvPr/>
        </p:nvSpPr>
        <p:spPr>
          <a:xfrm>
            <a:off x="3745550" y="437250"/>
            <a:ext cx="4667100" cy="113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1" lang="en-GB" sz="1700" u="none" cap="none" strike="noStrike">
                <a:solidFill>
                  <a:schemeClr val="dk1"/>
                </a:solidFill>
                <a:latin typeface="Calibri"/>
                <a:ea typeface="Calibri"/>
                <a:cs typeface="Calibri"/>
                <a:sym typeface="Calibri"/>
              </a:rPr>
              <a:t>“People from refugee backgrounds can benefit from higher education like anybody else... everyone benefits from higher education in terms of social development and career-wise”</a:t>
            </a:r>
            <a:endParaRPr b="0" i="1" sz="1700" u="none" cap="none" strike="noStrike">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chemeClr val="dk2"/>
              </a:solidFill>
              <a:latin typeface="Montserrat"/>
              <a:ea typeface="Montserrat"/>
              <a:cs typeface="Montserrat"/>
              <a:sym typeface="Montserrat"/>
            </a:endParaRPr>
          </a:p>
        </p:txBody>
      </p:sp>
      <p:sp>
        <p:nvSpPr>
          <p:cNvPr id="496" name="Google Shape;496;p4"/>
          <p:cNvSpPr txBox="1"/>
          <p:nvPr/>
        </p:nvSpPr>
        <p:spPr>
          <a:xfrm>
            <a:off x="3146025" y="2354775"/>
            <a:ext cx="4667100" cy="103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1800" u="none" cap="none" strike="noStrike">
                <a:solidFill>
                  <a:schemeClr val="dk1"/>
                </a:solidFill>
                <a:latin typeface="Calibri"/>
                <a:ea typeface="Calibri"/>
                <a:cs typeface="Calibri"/>
                <a:sym typeface="Calibri"/>
              </a:rPr>
              <a:t>2) Skill development and networking benefits</a:t>
            </a:r>
            <a:endParaRPr b="1" i="0" sz="18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GB" sz="1600" u="none" cap="none" strike="noStrike">
                <a:solidFill>
                  <a:schemeClr val="dk1"/>
                </a:solidFill>
                <a:latin typeface="Calibri"/>
                <a:ea typeface="Calibri"/>
                <a:cs typeface="Calibri"/>
                <a:sym typeface="Calibri"/>
              </a:rPr>
              <a:t>Development of both practical and life skills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GB" sz="1600" u="none" cap="none" strike="noStrike">
                <a:solidFill>
                  <a:schemeClr val="dk1"/>
                </a:solidFill>
                <a:latin typeface="Calibri"/>
                <a:ea typeface="Calibri"/>
                <a:cs typeface="Calibri"/>
                <a:sym typeface="Calibri"/>
              </a:rPr>
              <a:t>Creation of professional and personal networks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Montserrat"/>
              <a:ea typeface="Montserrat"/>
              <a:cs typeface="Montserrat"/>
              <a:sym typeface="Montserrat"/>
            </a:endParaRPr>
          </a:p>
        </p:txBody>
      </p:sp>
      <p:sp>
        <p:nvSpPr>
          <p:cNvPr id="497" name="Google Shape;497;p4"/>
          <p:cNvSpPr txBox="1"/>
          <p:nvPr/>
        </p:nvSpPr>
        <p:spPr>
          <a:xfrm>
            <a:off x="139050" y="3345775"/>
            <a:ext cx="3893400" cy="11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1800" u="none" cap="none" strike="noStrike">
                <a:solidFill>
                  <a:schemeClr val="dk1"/>
                </a:solidFill>
                <a:latin typeface="Calibri"/>
                <a:ea typeface="Calibri"/>
                <a:cs typeface="Calibri"/>
                <a:sym typeface="Calibri"/>
              </a:rPr>
              <a:t>3) Social and well-being benefits</a:t>
            </a:r>
            <a:endParaRPr b="1" i="0" sz="18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GB" sz="1600" u="none" cap="none" strike="noStrike">
                <a:solidFill>
                  <a:schemeClr val="dk1"/>
                </a:solidFill>
                <a:latin typeface="Calibri"/>
                <a:ea typeface="Calibri"/>
                <a:cs typeface="Calibri"/>
                <a:sym typeface="Calibri"/>
              </a:rPr>
              <a:t>Supporting integration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GB" sz="1600" u="none" cap="none" strike="noStrike">
                <a:solidFill>
                  <a:schemeClr val="dk1"/>
                </a:solidFill>
                <a:latin typeface="Calibri"/>
                <a:ea typeface="Calibri"/>
                <a:cs typeface="Calibri"/>
                <a:sym typeface="Calibri"/>
              </a:rPr>
              <a:t>Increased feelings of belonging, pride,</a:t>
            </a:r>
            <a:br>
              <a:rPr b="0" i="0" lang="en-GB" sz="1600" u="none" cap="none" strike="noStrike">
                <a:solidFill>
                  <a:schemeClr val="dk1"/>
                </a:solidFill>
                <a:latin typeface="Calibri"/>
                <a:ea typeface="Calibri"/>
                <a:cs typeface="Calibri"/>
                <a:sym typeface="Calibri"/>
              </a:rPr>
            </a:br>
            <a:r>
              <a:rPr b="0" i="0" lang="en-GB" sz="1600" u="none" cap="none" strike="noStrike">
                <a:solidFill>
                  <a:schemeClr val="dk1"/>
                </a:solidFill>
                <a:latin typeface="Calibri"/>
                <a:ea typeface="Calibri"/>
                <a:cs typeface="Calibri"/>
                <a:sym typeface="Calibri"/>
              </a:rPr>
              <a:t>achievement and confidence </a:t>
            </a:r>
            <a:endParaRPr b="0" i="0" sz="1800" u="none" cap="none" strike="noStrike">
              <a:solidFill>
                <a:schemeClr val="dk2"/>
              </a:solidFill>
              <a:latin typeface="Montserrat"/>
              <a:ea typeface="Montserrat"/>
              <a:cs typeface="Montserrat"/>
              <a:sym typeface="Montserrat"/>
            </a:endParaRPr>
          </a:p>
        </p:txBody>
      </p:sp>
      <p:sp>
        <p:nvSpPr>
          <p:cNvPr id="498" name="Google Shape;498;p4"/>
          <p:cNvSpPr txBox="1"/>
          <p:nvPr/>
        </p:nvSpPr>
        <p:spPr>
          <a:xfrm>
            <a:off x="4169725" y="3433150"/>
            <a:ext cx="4312200" cy="13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1800" u="none" cap="none" strike="noStrike">
                <a:solidFill>
                  <a:schemeClr val="dk1"/>
                </a:solidFill>
                <a:latin typeface="Calibri"/>
                <a:ea typeface="Calibri"/>
                <a:cs typeface="Calibri"/>
                <a:sym typeface="Calibri"/>
              </a:rPr>
              <a:t>4) University and community benefits</a:t>
            </a:r>
            <a:endParaRPr b="0" i="0" sz="18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GB" sz="1600" u="none" cap="none" strike="noStrike">
                <a:solidFill>
                  <a:schemeClr val="dk1"/>
                </a:solidFill>
                <a:latin typeface="Calibri"/>
                <a:ea typeface="Calibri"/>
                <a:cs typeface="Calibri"/>
                <a:sym typeface="Calibri"/>
              </a:rPr>
              <a:t>Increased skills, knowledge and diversity within universities</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GB" sz="1600" u="none" cap="none" strike="noStrike">
                <a:solidFill>
                  <a:schemeClr val="dk1"/>
                </a:solidFill>
                <a:latin typeface="Calibri"/>
                <a:ea typeface="Calibri"/>
                <a:cs typeface="Calibri"/>
                <a:sym typeface="Calibri"/>
              </a:rPr>
              <a:t>Increased levels of high-skilled, high-paid labour within communities</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
          <p:cNvSpPr txBox="1"/>
          <p:nvPr>
            <p:ph type="title"/>
          </p:nvPr>
        </p:nvSpPr>
        <p:spPr>
          <a:xfrm>
            <a:off x="134400" y="445025"/>
            <a:ext cx="5766600" cy="4270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2400">
                <a:latin typeface="Calibri"/>
                <a:ea typeface="Calibri"/>
                <a:cs typeface="Calibri"/>
                <a:sym typeface="Calibri"/>
              </a:rPr>
              <a:t>Findings 2: Barriers to access </a:t>
            </a:r>
            <a:endParaRPr b="1" sz="2400">
              <a:latin typeface="Calibri"/>
              <a:ea typeface="Calibri"/>
              <a:cs typeface="Calibri"/>
              <a:sym typeface="Calibri"/>
            </a:endParaRPr>
          </a:p>
          <a:p>
            <a:pPr indent="0" lvl="0" marL="0" rtl="0" algn="l">
              <a:lnSpc>
                <a:spcPct val="100000"/>
              </a:lnSpc>
              <a:spcBef>
                <a:spcPts val="0"/>
              </a:spcBef>
              <a:spcAft>
                <a:spcPts val="0"/>
              </a:spcAft>
              <a:buSzPts val="990"/>
              <a:buNone/>
            </a:pPr>
            <a:r>
              <a:t/>
            </a:r>
            <a:endParaRPr sz="1820">
              <a:latin typeface="Calibri"/>
              <a:ea typeface="Calibri"/>
              <a:cs typeface="Calibri"/>
              <a:sym typeface="Calibri"/>
            </a:endParaRPr>
          </a:p>
          <a:p>
            <a:pPr indent="0" lvl="0" marL="0" rtl="0" algn="l">
              <a:lnSpc>
                <a:spcPct val="100000"/>
              </a:lnSpc>
              <a:spcBef>
                <a:spcPts val="0"/>
              </a:spcBef>
              <a:spcAft>
                <a:spcPts val="0"/>
              </a:spcAft>
              <a:buSzPts val="990"/>
              <a:buNone/>
            </a:pPr>
            <a:r>
              <a:rPr lang="en-GB" sz="1800">
                <a:latin typeface="Calibri"/>
                <a:ea typeface="Calibri"/>
                <a:cs typeface="Calibri"/>
                <a:sym typeface="Calibri"/>
              </a:rPr>
              <a:t>Academic, linguistic, legal, economic, psychosocial, and institutional barriers, including…</a:t>
            </a:r>
            <a:endParaRPr sz="1800">
              <a:latin typeface="Calibri"/>
              <a:ea typeface="Calibri"/>
              <a:cs typeface="Calibri"/>
              <a:sym typeface="Calibri"/>
            </a:endParaRPr>
          </a:p>
          <a:p>
            <a:pPr indent="0" lvl="0" marL="0" rtl="0" algn="l">
              <a:lnSpc>
                <a:spcPct val="100000"/>
              </a:lnSpc>
              <a:spcBef>
                <a:spcPts val="0"/>
              </a:spcBef>
              <a:spcAft>
                <a:spcPts val="0"/>
              </a:spcAft>
              <a:buSzPts val="990"/>
              <a:buNone/>
            </a:pPr>
            <a:r>
              <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Immigration-related precarity </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Difficult-to-meet English language requirements</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Qualification transfer and recognition of existing experience </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Unfamiliar education system</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Lack of digital resources and/or familiarity</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Economic constraints </a:t>
            </a:r>
            <a:endParaRPr sz="1800">
              <a:latin typeface="Calibri"/>
              <a:ea typeface="Calibri"/>
              <a:cs typeface="Calibri"/>
              <a:sym typeface="Calibri"/>
            </a:endParaRPr>
          </a:p>
        </p:txBody>
      </p:sp>
      <p:pic>
        <p:nvPicPr>
          <p:cNvPr id="504" name="Google Shape;504;p5"/>
          <p:cNvPicPr preferRelativeResize="0"/>
          <p:nvPr/>
        </p:nvPicPr>
        <p:blipFill rotWithShape="1">
          <a:blip r:embed="rId3">
            <a:alphaModFix/>
          </a:blip>
          <a:srcRect b="0" l="0" r="0" t="0"/>
          <a:stretch/>
        </p:blipFill>
        <p:spPr>
          <a:xfrm>
            <a:off x="5900996" y="406975"/>
            <a:ext cx="3059480" cy="43295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
          <p:cNvSpPr txBox="1"/>
          <p:nvPr>
            <p:ph type="title"/>
          </p:nvPr>
        </p:nvSpPr>
        <p:spPr>
          <a:xfrm>
            <a:off x="3286425" y="436350"/>
            <a:ext cx="5766600" cy="4270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2400">
                <a:latin typeface="Calibri"/>
                <a:ea typeface="Calibri"/>
                <a:cs typeface="Calibri"/>
                <a:sym typeface="Calibri"/>
              </a:rPr>
              <a:t>Findings 3: Enhancing access </a:t>
            </a:r>
            <a:endParaRPr b="1" sz="2400">
              <a:latin typeface="Calibri"/>
              <a:ea typeface="Calibri"/>
              <a:cs typeface="Calibri"/>
              <a:sym typeface="Calibri"/>
            </a:endParaRPr>
          </a:p>
          <a:p>
            <a:pPr indent="0" lvl="0" marL="0" rtl="0" algn="l">
              <a:lnSpc>
                <a:spcPct val="115000"/>
              </a:lnSpc>
              <a:spcBef>
                <a:spcPts val="0"/>
              </a:spcBef>
              <a:spcAft>
                <a:spcPts val="0"/>
              </a:spcAft>
              <a:buSzPts val="3000"/>
              <a:buNone/>
            </a:pPr>
            <a:r>
              <a:t/>
            </a:r>
            <a:endParaRPr sz="1820">
              <a:latin typeface="Calibri"/>
              <a:ea typeface="Calibri"/>
              <a:cs typeface="Calibri"/>
              <a:sym typeface="Calibri"/>
            </a:endParaRPr>
          </a:p>
          <a:p>
            <a:pPr indent="0" lvl="0" marL="0" rtl="0" algn="l">
              <a:lnSpc>
                <a:spcPct val="115000"/>
              </a:lnSpc>
              <a:spcBef>
                <a:spcPts val="0"/>
              </a:spcBef>
              <a:spcAft>
                <a:spcPts val="0"/>
              </a:spcAft>
              <a:buSzPts val="3000"/>
              <a:buNone/>
            </a:pPr>
            <a:r>
              <a:rPr lang="en-GB" sz="1800">
                <a:latin typeface="Calibri"/>
                <a:ea typeface="Calibri"/>
                <a:cs typeface="Calibri"/>
                <a:sym typeface="Calibri"/>
              </a:rPr>
              <a:t>Both existing and possible strategies to support better HE access…</a:t>
            </a:r>
            <a:endParaRPr sz="1800">
              <a:latin typeface="Calibri"/>
              <a:ea typeface="Calibri"/>
              <a:cs typeface="Calibri"/>
              <a:sym typeface="Calibri"/>
            </a:endParaRPr>
          </a:p>
          <a:p>
            <a:pPr indent="0" lvl="0" marL="0" rtl="0" algn="l">
              <a:lnSpc>
                <a:spcPct val="115000"/>
              </a:lnSpc>
              <a:spcBef>
                <a:spcPts val="0"/>
              </a:spcBef>
              <a:spcAft>
                <a:spcPts val="0"/>
              </a:spcAft>
              <a:buSzPts val="3000"/>
              <a:buNone/>
            </a:pPr>
            <a:r>
              <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Extended teaching support</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Friend and family support </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High individual engagement</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Language skills </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Foundation and access courses</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NGO support </a:t>
            </a:r>
            <a:endParaRPr sz="1800">
              <a:latin typeface="Calibri"/>
              <a:ea typeface="Calibri"/>
              <a:cs typeface="Calibri"/>
              <a:sym typeface="Calibri"/>
            </a:endParaRPr>
          </a:p>
          <a:p>
            <a:pPr indent="-356870" lvl="0" marL="457200" rtl="0" algn="l">
              <a:lnSpc>
                <a:spcPct val="115000"/>
              </a:lnSpc>
              <a:spcBef>
                <a:spcPts val="0"/>
              </a:spcBef>
              <a:spcAft>
                <a:spcPts val="0"/>
              </a:spcAft>
              <a:buSzPts val="2020"/>
              <a:buFont typeface="Calibri"/>
              <a:buChar char="●"/>
            </a:pPr>
            <a:r>
              <a:rPr lang="en-GB" sz="1800">
                <a:latin typeface="Calibri"/>
                <a:ea typeface="Calibri"/>
                <a:cs typeface="Calibri"/>
                <a:sym typeface="Calibri"/>
              </a:rPr>
              <a:t>Academic support initiatives </a:t>
            </a:r>
            <a:endParaRPr sz="1800">
              <a:latin typeface="Calibri"/>
              <a:ea typeface="Calibri"/>
              <a:cs typeface="Calibri"/>
              <a:sym typeface="Calibri"/>
            </a:endParaRPr>
          </a:p>
        </p:txBody>
      </p:sp>
      <p:pic>
        <p:nvPicPr>
          <p:cNvPr id="510" name="Google Shape;510;p6"/>
          <p:cNvPicPr preferRelativeResize="0"/>
          <p:nvPr/>
        </p:nvPicPr>
        <p:blipFill rotWithShape="1">
          <a:blip r:embed="rId3">
            <a:alphaModFix/>
          </a:blip>
          <a:srcRect b="0" l="0" r="0" t="0"/>
          <a:stretch/>
        </p:blipFill>
        <p:spPr>
          <a:xfrm>
            <a:off x="99625" y="389288"/>
            <a:ext cx="3084476" cy="43649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
          <p:cNvSpPr txBox="1"/>
          <p:nvPr>
            <p:ph type="title"/>
          </p:nvPr>
        </p:nvSpPr>
        <p:spPr>
          <a:xfrm>
            <a:off x="141800" y="419900"/>
            <a:ext cx="7948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2400">
                <a:latin typeface="Calibri"/>
                <a:ea typeface="Calibri"/>
                <a:cs typeface="Calibri"/>
                <a:sym typeface="Calibri"/>
              </a:rPr>
              <a:t>Findings 4: Institutional support and constraints</a:t>
            </a:r>
            <a:endParaRPr b="1" sz="2400">
              <a:latin typeface="Calibri"/>
              <a:ea typeface="Calibri"/>
              <a:cs typeface="Calibri"/>
              <a:sym typeface="Calibri"/>
            </a:endParaRPr>
          </a:p>
        </p:txBody>
      </p:sp>
      <p:sp>
        <p:nvSpPr>
          <p:cNvPr id="516" name="Google Shape;516;p7"/>
          <p:cNvSpPr txBox="1"/>
          <p:nvPr/>
        </p:nvSpPr>
        <p:spPr>
          <a:xfrm>
            <a:off x="253500" y="1141525"/>
            <a:ext cx="4318500" cy="2191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1800" u="none" cap="none" strike="noStrike">
                <a:solidFill>
                  <a:schemeClr val="dk1"/>
                </a:solidFill>
                <a:latin typeface="Calibri"/>
                <a:ea typeface="Calibri"/>
                <a:cs typeface="Calibri"/>
                <a:sym typeface="Calibri"/>
              </a:rPr>
              <a:t>Institutional difficulties</a:t>
            </a:r>
            <a:endParaRPr b="0" i="0" sz="1800" u="none" cap="none" strike="noStrike">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b="0" i="0" lang="en-GB" sz="1800" u="none" cap="none" strike="noStrike">
                <a:solidFill>
                  <a:schemeClr val="dk1"/>
                </a:solidFill>
                <a:latin typeface="Calibri"/>
                <a:ea typeface="Calibri"/>
                <a:cs typeface="Calibri"/>
                <a:sym typeface="Calibri"/>
              </a:rPr>
              <a:t>Incoherence </a:t>
            </a:r>
            <a:endParaRPr b="0" i="0" sz="1800" u="none" cap="none" strike="noStrike">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b="0" i="0" lang="en-GB" sz="1800" u="none" cap="none" strike="noStrike">
                <a:solidFill>
                  <a:schemeClr val="dk1"/>
                </a:solidFill>
                <a:latin typeface="Calibri"/>
                <a:ea typeface="Calibri"/>
                <a:cs typeface="Calibri"/>
                <a:sym typeface="Calibri"/>
              </a:rPr>
              <a:t>Lack of refugee-specific institutional practice</a:t>
            </a:r>
            <a:endParaRPr b="0" i="0" sz="1800" u="none" cap="none" strike="noStrike">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b="0" i="0" lang="en-GB" sz="1800" u="none" cap="none" strike="noStrike">
                <a:solidFill>
                  <a:schemeClr val="dk1"/>
                </a:solidFill>
                <a:latin typeface="Calibri"/>
                <a:ea typeface="Calibri"/>
                <a:cs typeface="Calibri"/>
                <a:sym typeface="Calibri"/>
              </a:rPr>
              <a:t>Resource shortages</a:t>
            </a:r>
            <a:endParaRPr b="0" i="0" sz="1800" u="none" cap="none" strike="noStrike">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GB" sz="1800">
                <a:solidFill>
                  <a:schemeClr val="dk1"/>
                </a:solidFill>
                <a:latin typeface="Calibri"/>
                <a:ea typeface="Calibri"/>
                <a:cs typeface="Calibri"/>
                <a:sym typeface="Calibri"/>
              </a:rPr>
              <a:t>E</a:t>
            </a:r>
            <a:r>
              <a:rPr b="0" i="0" lang="en-GB" sz="1800" u="none" cap="none" strike="noStrike">
                <a:solidFill>
                  <a:schemeClr val="dk1"/>
                </a:solidFill>
                <a:latin typeface="Calibri"/>
                <a:ea typeface="Calibri"/>
                <a:cs typeface="Calibri"/>
                <a:sym typeface="Calibri"/>
              </a:rPr>
              <a:t>xclusion</a:t>
            </a:r>
            <a:r>
              <a:rPr lang="en-GB" sz="1800">
                <a:solidFill>
                  <a:schemeClr val="dk1"/>
                </a:solidFill>
                <a:latin typeface="Calibri"/>
                <a:ea typeface="Calibri"/>
                <a:cs typeface="Calibri"/>
                <a:sym typeface="Calibri"/>
              </a:rPr>
              <a:t> and institutional racism</a:t>
            </a:r>
            <a:endParaRPr b="0" i="0" sz="1800" u="none" cap="none" strike="noStrike">
              <a:solidFill>
                <a:schemeClr val="dk1"/>
              </a:solidFill>
              <a:latin typeface="Calibri"/>
              <a:ea typeface="Calibri"/>
              <a:cs typeface="Calibri"/>
              <a:sym typeface="Calibri"/>
            </a:endParaRPr>
          </a:p>
        </p:txBody>
      </p:sp>
      <p:sp>
        <p:nvSpPr>
          <p:cNvPr id="517" name="Google Shape;517;p7"/>
          <p:cNvSpPr txBox="1"/>
          <p:nvPr/>
        </p:nvSpPr>
        <p:spPr>
          <a:xfrm>
            <a:off x="4977975" y="1141525"/>
            <a:ext cx="3330000" cy="187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1800" u="none" cap="none" strike="noStrike">
                <a:solidFill>
                  <a:schemeClr val="dk1"/>
                </a:solidFill>
                <a:latin typeface="Calibri"/>
                <a:ea typeface="Calibri"/>
                <a:cs typeface="Calibri"/>
                <a:sym typeface="Calibri"/>
              </a:rPr>
              <a:t>Institutional possibilities </a:t>
            </a:r>
            <a:endParaRPr b="0" i="0" sz="1800" u="none" cap="none" strike="noStrike">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b="0" i="0" lang="en-GB" sz="1800" u="none" cap="none" strike="noStrike">
                <a:solidFill>
                  <a:schemeClr val="dk1"/>
                </a:solidFill>
                <a:latin typeface="Calibri"/>
                <a:ea typeface="Calibri"/>
                <a:cs typeface="Calibri"/>
                <a:sym typeface="Calibri"/>
              </a:rPr>
              <a:t>Coherence</a:t>
            </a:r>
            <a:endParaRPr b="0" i="0" sz="1800" u="none" cap="none" strike="noStrike">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b="0" i="0" lang="en-GB" sz="1800" u="none" cap="none" strike="noStrike">
                <a:solidFill>
                  <a:schemeClr val="dk1"/>
                </a:solidFill>
                <a:latin typeface="Calibri"/>
                <a:ea typeface="Calibri"/>
                <a:cs typeface="Calibri"/>
                <a:sym typeface="Calibri"/>
              </a:rPr>
              <a:t>Refugee-centredness</a:t>
            </a:r>
            <a:endParaRPr b="0" i="0" sz="1800" u="none" cap="none" strike="noStrike">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GB" sz="1800">
                <a:solidFill>
                  <a:schemeClr val="dk1"/>
                </a:solidFill>
                <a:latin typeface="Calibri"/>
                <a:ea typeface="Calibri"/>
                <a:cs typeface="Calibri"/>
                <a:sym typeface="Calibri"/>
              </a:rPr>
              <a:t>Increased resources</a:t>
            </a:r>
            <a:endParaRPr sz="1800">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GB" sz="1800">
                <a:solidFill>
                  <a:schemeClr val="dk1"/>
                </a:solidFill>
                <a:latin typeface="Calibri"/>
                <a:ea typeface="Calibri"/>
                <a:cs typeface="Calibri"/>
                <a:sym typeface="Calibri"/>
              </a:rPr>
              <a:t>O</a:t>
            </a:r>
            <a:r>
              <a:rPr b="0" i="0" lang="en-GB" sz="1800" u="none" cap="none" strike="noStrike">
                <a:solidFill>
                  <a:schemeClr val="dk1"/>
                </a:solidFill>
                <a:latin typeface="Calibri"/>
                <a:ea typeface="Calibri"/>
                <a:cs typeface="Calibri"/>
                <a:sym typeface="Calibri"/>
              </a:rPr>
              <a:t>penness </a:t>
            </a:r>
            <a:endParaRPr b="0" i="0" sz="1800" u="none" cap="none" strike="noStrike">
              <a:solidFill>
                <a:schemeClr val="dk1"/>
              </a:solidFill>
              <a:latin typeface="Calibri"/>
              <a:ea typeface="Calibri"/>
              <a:cs typeface="Calibri"/>
              <a:sym typeface="Calibri"/>
            </a:endParaRPr>
          </a:p>
        </p:txBody>
      </p:sp>
      <p:sp>
        <p:nvSpPr>
          <p:cNvPr id="518" name="Google Shape;518;p7"/>
          <p:cNvSpPr/>
          <p:nvPr/>
        </p:nvSpPr>
        <p:spPr>
          <a:xfrm>
            <a:off x="1882075" y="3357050"/>
            <a:ext cx="5683200" cy="1425600"/>
          </a:xfrm>
          <a:prstGeom prst="wedgeEllipseCallout">
            <a:avLst>
              <a:gd fmla="val -50227" name="adj1"/>
              <a:gd fmla="val 73504"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19" name="Google Shape;519;p7"/>
          <p:cNvSpPr txBox="1"/>
          <p:nvPr/>
        </p:nvSpPr>
        <p:spPr>
          <a:xfrm>
            <a:off x="2312775" y="3482250"/>
            <a:ext cx="4667100" cy="113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1" lang="en-GB" sz="1700" u="none" cap="none" strike="noStrike">
                <a:solidFill>
                  <a:schemeClr val="dk1"/>
                </a:solidFill>
                <a:latin typeface="Calibri"/>
                <a:ea typeface="Calibri"/>
                <a:cs typeface="Calibri"/>
                <a:sym typeface="Calibri"/>
              </a:rPr>
              <a:t>“Refugee students don't fit a UK traditional definition of widening access, they don't really meet an international definition as well, that's why I think it's definitely a bit of a gap”</a:t>
            </a:r>
            <a:endParaRPr b="0" i="1" sz="1700" u="none" cap="none" strike="noStrike">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chemeClr val="dk2"/>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
          <p:cNvSpPr txBox="1"/>
          <p:nvPr>
            <p:ph type="title"/>
          </p:nvPr>
        </p:nvSpPr>
        <p:spPr>
          <a:xfrm>
            <a:off x="172550" y="432800"/>
            <a:ext cx="7948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2400">
                <a:latin typeface="Calibri"/>
                <a:ea typeface="Calibri"/>
                <a:cs typeface="Calibri"/>
                <a:sym typeface="Calibri"/>
              </a:rPr>
              <a:t>Findings 5: Progress in HE </a:t>
            </a:r>
            <a:endParaRPr b="1" sz="2400">
              <a:latin typeface="Calibri"/>
              <a:ea typeface="Calibri"/>
              <a:cs typeface="Calibri"/>
              <a:sym typeface="Calibri"/>
            </a:endParaRPr>
          </a:p>
        </p:txBody>
      </p:sp>
      <p:sp>
        <p:nvSpPr>
          <p:cNvPr id="525" name="Google Shape;525;p8"/>
          <p:cNvSpPr/>
          <p:nvPr/>
        </p:nvSpPr>
        <p:spPr>
          <a:xfrm>
            <a:off x="4138000" y="368425"/>
            <a:ext cx="4847100" cy="1088400"/>
          </a:xfrm>
          <a:prstGeom prst="wedgeEllipseCallout">
            <a:avLst>
              <a:gd fmla="val 52392" name="adj1"/>
              <a:gd fmla="val 49382"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26" name="Google Shape;526;p8"/>
          <p:cNvSpPr txBox="1"/>
          <p:nvPr>
            <p:ph idx="1" type="body"/>
          </p:nvPr>
        </p:nvSpPr>
        <p:spPr>
          <a:xfrm>
            <a:off x="4486000" y="432800"/>
            <a:ext cx="4151100" cy="95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200"/>
              </a:spcAft>
              <a:buSzPts val="1800"/>
              <a:buNone/>
            </a:pPr>
            <a:r>
              <a:rPr i="1" lang="en-GB" sz="1700">
                <a:solidFill>
                  <a:schemeClr val="dk1"/>
                </a:solidFill>
                <a:latin typeface="Calibri"/>
                <a:ea typeface="Calibri"/>
                <a:cs typeface="Calibri"/>
                <a:sym typeface="Calibri"/>
              </a:rPr>
              <a:t>“When you undertake study in higher education, a support network can be a very, very important factor in your success”</a:t>
            </a:r>
            <a:endParaRPr i="1" sz="1700">
              <a:solidFill>
                <a:schemeClr val="dk1"/>
              </a:solidFill>
              <a:latin typeface="Calibri"/>
              <a:ea typeface="Calibri"/>
              <a:cs typeface="Calibri"/>
              <a:sym typeface="Calibri"/>
            </a:endParaRPr>
          </a:p>
        </p:txBody>
      </p:sp>
      <p:sp>
        <p:nvSpPr>
          <p:cNvPr id="527" name="Google Shape;527;p8"/>
          <p:cNvSpPr txBox="1"/>
          <p:nvPr/>
        </p:nvSpPr>
        <p:spPr>
          <a:xfrm>
            <a:off x="150300" y="1251525"/>
            <a:ext cx="88434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1800" u="none" cap="none" strike="noStrike">
                <a:solidFill>
                  <a:schemeClr val="dk1"/>
                </a:solidFill>
                <a:latin typeface="Calibri"/>
                <a:ea typeface="Calibri"/>
                <a:cs typeface="Calibri"/>
                <a:sym typeface="Calibri"/>
              </a:rPr>
              <a:t>It’s not just about gaining HE access, but having</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lang="en-GB" sz="1800">
                <a:solidFill>
                  <a:schemeClr val="dk1"/>
                </a:solidFill>
                <a:latin typeface="Calibri"/>
                <a:ea typeface="Calibri"/>
                <a:cs typeface="Calibri"/>
                <a:sym typeface="Calibri"/>
              </a:rPr>
              <a:t>a </a:t>
            </a:r>
            <a:r>
              <a:rPr b="0" i="0" lang="en-GB" sz="1800" u="none" cap="none" strike="noStrike">
                <a:solidFill>
                  <a:schemeClr val="dk1"/>
                </a:solidFill>
                <a:latin typeface="Calibri"/>
                <a:ea typeface="Calibri"/>
                <a:cs typeface="Calibri"/>
                <a:sym typeface="Calibri"/>
              </a:rPr>
              <a:t>positive experience once in HE and being supported to progress</a:t>
            </a:r>
            <a:r>
              <a:rPr lang="en-GB" sz="1800">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GB" sz="1800" u="none" cap="none" strike="noStrike">
                <a:solidFill>
                  <a:schemeClr val="dk1"/>
                </a:solidFill>
                <a:latin typeface="Calibri"/>
                <a:ea typeface="Calibri"/>
                <a:cs typeface="Calibri"/>
                <a:sym typeface="Calibri"/>
              </a:rPr>
              <a:t>University-specific factors</a:t>
            </a:r>
            <a:endParaRPr b="1"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GB" sz="1800" u="none" cap="none" strike="noStrike">
                <a:solidFill>
                  <a:schemeClr val="dk1"/>
                </a:solidFill>
                <a:latin typeface="Calibri"/>
                <a:ea typeface="Calibri"/>
                <a:cs typeface="Calibri"/>
                <a:sym typeface="Calibri"/>
              </a:rPr>
              <a:t>Specific, on-going support, especially dedicated staff tutors</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GB" sz="1800" u="none" cap="none" strike="noStrike">
                <a:solidFill>
                  <a:schemeClr val="dk1"/>
                </a:solidFill>
                <a:latin typeface="Calibri"/>
                <a:ea typeface="Calibri"/>
                <a:cs typeface="Calibri"/>
                <a:sym typeface="Calibri"/>
              </a:rPr>
              <a:t>Community among other refugee-background students </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GB" sz="1800" u="none" cap="none" strike="noStrike">
                <a:solidFill>
                  <a:schemeClr val="dk1"/>
                </a:solidFill>
                <a:latin typeface="Calibri"/>
                <a:ea typeface="Calibri"/>
                <a:cs typeface="Calibri"/>
                <a:sym typeface="Calibri"/>
              </a:rPr>
              <a:t>Academic issues: different teaching styles, online learning, new types of assignments </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GB" sz="1800" u="none" cap="none" strike="noStrike">
                <a:solidFill>
                  <a:schemeClr val="dk1"/>
                </a:solidFill>
                <a:latin typeface="Calibri"/>
                <a:ea typeface="Calibri"/>
                <a:cs typeface="Calibri"/>
                <a:sym typeface="Calibri"/>
              </a:rPr>
              <a:t>Holistic attention to refugees’ needs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GB" sz="1800" u="none" cap="none" strike="noStrike">
                <a:solidFill>
                  <a:schemeClr val="dk1"/>
                </a:solidFill>
                <a:latin typeface="Calibri"/>
                <a:ea typeface="Calibri"/>
                <a:cs typeface="Calibri"/>
                <a:sym typeface="Calibri"/>
              </a:rPr>
              <a:t>Non university factors</a:t>
            </a:r>
            <a:endParaRPr b="1"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GB" sz="1800" u="none" cap="none" strike="noStrike">
                <a:solidFill>
                  <a:schemeClr val="dk1"/>
                </a:solidFill>
                <a:latin typeface="Calibri"/>
                <a:ea typeface="Calibri"/>
                <a:cs typeface="Calibri"/>
                <a:sym typeface="Calibri"/>
              </a:rPr>
              <a:t>Support from family, community and employers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9"/>
          <p:cNvSpPr/>
          <p:nvPr/>
        </p:nvSpPr>
        <p:spPr>
          <a:xfrm>
            <a:off x="755813" y="1744313"/>
            <a:ext cx="4193964" cy="1450764"/>
          </a:xfrm>
          <a:prstGeom prst="cloud">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33" name="Google Shape;533;p9"/>
          <p:cNvSpPr txBox="1"/>
          <p:nvPr>
            <p:ph type="title"/>
          </p:nvPr>
        </p:nvSpPr>
        <p:spPr>
          <a:xfrm>
            <a:off x="1257000" y="2078975"/>
            <a:ext cx="3315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2400">
                <a:latin typeface="Calibri"/>
                <a:ea typeface="Calibri"/>
                <a:cs typeface="Calibri"/>
                <a:sym typeface="Calibri"/>
              </a:rPr>
              <a:t>Key recommendations</a:t>
            </a:r>
            <a:endParaRPr b="1" sz="2400">
              <a:latin typeface="Calibri"/>
              <a:ea typeface="Calibri"/>
              <a:cs typeface="Calibri"/>
              <a:sym typeface="Calibri"/>
            </a:endParaRPr>
          </a:p>
        </p:txBody>
      </p:sp>
      <p:pic>
        <p:nvPicPr>
          <p:cNvPr id="534" name="Google Shape;534;p9"/>
          <p:cNvPicPr preferRelativeResize="0"/>
          <p:nvPr/>
        </p:nvPicPr>
        <p:blipFill rotWithShape="1">
          <a:blip r:embed="rId3">
            <a:alphaModFix/>
          </a:blip>
          <a:srcRect b="0" l="0" r="0" t="0"/>
          <a:stretch/>
        </p:blipFill>
        <p:spPr>
          <a:xfrm>
            <a:off x="5913175" y="408037"/>
            <a:ext cx="3072298" cy="43274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