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9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B16FA-78F6-49FB-B1FE-AE9122266F79}" v="32" dt="2025-09-09T07:31:17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6644" autoAdjust="0"/>
  </p:normalViewPr>
  <p:slideViewPr>
    <p:cSldViewPr snapToGrid="0">
      <p:cViewPr varScale="1">
        <p:scale>
          <a:sx n="96" d="100"/>
          <a:sy n="96" d="100"/>
        </p:scale>
        <p:origin x="17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BEF2C-B513-4C70-8BD9-DA735C7D429A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7ADB2-690D-40B6-9DE5-BDB41B23C1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4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7ADB2-690D-40B6-9DE5-BDB41B23C1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67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054E5-4587-4CCC-939F-6909BDCAAF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5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B8724-0125-7517-8C43-F765FE9A1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84DB7-A518-2D0E-FF3A-6103F463F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223B-FA4E-3E97-F947-6BE5559E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62CEA-A330-49A1-87E7-219EA651D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F4B4-D0FA-D3F6-61E3-FE73CA85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723B4-7229-CB2A-3280-983750CA7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09176-45F8-1331-86F8-49EA8CD1E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AEABC-1ACD-89E9-6902-C900A1F0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CA8B7-CF16-5B93-B6CA-39EEDE449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086F-2BD8-C730-5086-60C2A6ED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6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139C8-3553-3A57-D3BD-6C2D20C7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F84ED-CC47-4654-A41A-1A84375D1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4B14E-AB1F-03CF-D996-7962189A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2287E-4CC0-E57F-9430-4CC4EA86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5D65C-E336-D087-7EC7-9936623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1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29110-2881-09A8-3FCA-EA7FB088D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A21D0-AA78-D60D-E278-E7EC510A5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BDBB-CCD2-005E-E6E5-84C1F9B5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102F6-BB3A-AC27-8B7A-255AB0C2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21451-38D6-B051-172A-034E9ECB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695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01A7-25C5-DE37-2398-88E40D2B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F8CE-4E7F-15B6-7C1E-F520CB75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23097-74D0-ABFF-A93F-0AD77D14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9664-333A-6EB5-07AB-97E961E8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3C3BA-C4FB-8C3F-02E4-EDBBAFF4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4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BC9F-7F12-3F24-17C1-952CC8A1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6986C-4D9F-2C9A-EBB7-913E069C4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EB728-3D9D-29F7-B068-AAAE700F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24A3E-5CC4-04C6-449D-0A1D27F2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D5B67-4E15-BD11-657F-8CDE3DEC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93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F476-DB8D-E09A-38B7-6CA9D774D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E877-5822-AB9F-E6A2-846375B46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7A5DF-436B-8E09-47AF-2B9AE75A2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701B8-EF05-15D9-C224-98CF166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0C311-9849-E7AA-728C-274BECE4F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E319-1D97-196C-89BC-D661E404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751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5ACE-0CFD-B4E6-0271-078C5FAC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F3FB34-F855-E961-3C59-C2992897C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1747A-DC7D-9F2B-D8B2-88D470A13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25481-8487-F082-AC89-77891C6C3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26BA8-F7E2-96D2-2C36-4CC4CA83B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5172C-601D-EAAC-825F-A1082E54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8C613-B578-9899-240B-BACE8B21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CCABB-6709-7745-FACF-32685E626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414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E01F-90E9-744E-1FA9-1716773C3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42587-0553-8752-75AF-56FD083F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40EBA-F08B-2C5E-45DF-069D1346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CD3F4-C94A-80EC-1E6A-D53C8FC0D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062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58CBE-8F46-82F0-FB60-4FF87E34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953BE-3FBF-7ED9-3556-C0EB2B02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CE5D6-2851-244C-8F6C-B06325EE3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1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DE6E-F3E3-FE77-394D-372B3518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E9DA1-D9F5-8E72-43B0-D03A39460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5EB42-4EBB-4C85-E799-92255F6BB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702EB-1205-EA20-E130-75482E53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E23AB-6534-3D41-8ADB-FE84FFC0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78F21-8D77-DC4C-8190-30B2E349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0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98F0-B937-938B-1174-BB9528A0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8EA32-FC4E-B41A-B311-CDA3D6CAA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8E1E2-0D53-A1DD-C924-5097F299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C3B6-BAD4-8A2B-A8D8-68D82E40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E6672-1533-941F-A71C-0C7ABFD80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928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FD83-EA87-1E0B-85D9-B6216760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A68C87-CB9E-3692-0544-0BE64FFB9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9EE77-FA6D-ADE2-B96F-B72EFB775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D9D1D-499F-2196-D0D3-5DF775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D82D5-3835-BB64-B867-6573915F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D6954-3414-BC12-B1DC-441E78EB9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15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8F2C5-3AC8-A4F1-7467-56F30858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67489-293E-6D10-520C-F56F4522C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C3EAE-61ED-40AE-E28B-F96BD21D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928C2-971E-798B-24B5-5243C16D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21697-BBF7-7671-0608-6FF5C86F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22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B9979-28DB-F61F-FE3A-06C88FB59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D3C3E-EA5D-198B-E7C6-B1DCAFDA6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72F8C-7C9E-D024-DC52-16C9CCCF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037C-2633-3B02-932A-5165693D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13173-6755-311D-BE53-0BEE9AA4E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514C-205F-33F1-0B35-2DAF1A8C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06F64-9097-1B26-58EE-96E4BF1E0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43F9B-D060-EC51-241C-0432292DB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45454-51EB-2FFC-68AF-5BCF5C47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A5E6-1D55-8F44-2A24-75CBFF48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17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0951-FB22-E2B2-9363-3A003E1C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F4B6B-C9AF-5FD5-7811-BDE4D5F63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CD7E-8DD8-1781-E46E-C07D043F2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870F7-8FF5-F680-BD14-01128C88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A9B4E-852A-2109-EA1E-51B5704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E5969-1C39-0A09-F940-59665F32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28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B30EE-5FA7-6CD3-18D2-957D5AB1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BF95F-F0A3-BF6C-36EC-20020C988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6078A-EC9C-FFCC-21D8-CD25FB455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59996-BC32-E40E-A1DD-15F9EBB8F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0457B-F5D4-A61F-A9BB-E1692233F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C3950-CA42-47D3-2ED6-467F4FBE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79247-17B7-E8CF-DA63-C8F21508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BD069-C6C5-42C0-9681-EE80E518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1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66BB-49C6-86F3-BC0E-8DE192E2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D4BF7-9295-00A2-D051-DD1C2C86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D55CC2-B475-27B5-6A13-4A01B747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BB35B-F4AB-32AB-F92F-FD91FD9A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41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370E82-C9E8-9706-BFB4-DBCC22AA4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13D14-9F1E-1C3B-4243-BED4D594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5FB51-1597-C136-3F4F-18CC9968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7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AA9D-020D-2FEA-C69B-05CC308F7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0F1F9-A083-06E0-2509-249059861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B5FA9-B964-8061-1481-F986B611B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6C862-1710-1AAE-FE15-F48BB3EA1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7F92B-F68F-F529-B203-A4051B86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637BB-B167-D575-3A34-D344807D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7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3F59-62D6-3074-DCA4-A9240ECF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CE497A-9FEA-23D4-9AD6-3B4E3D94A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FD5CC-01BE-7D4B-34B1-C964FB62D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F1874-0AE3-E393-C7E4-BCCFB0A88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A8C19-574B-30BB-B808-9F6B2E9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3F1BA-6F0D-2A57-CE06-C7A6F057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5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43776F-827D-7BC3-50F6-1BB5C7A3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CFD5C-074A-BD56-E9AD-83CAFC030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CFBC8-D2B1-C516-2E80-C70A0AF189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7B8669-F1FC-4999-8211-9ECF0D0E09F1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85881-A64E-178A-1E69-A82793AE9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8F445-8DEE-E097-337D-BA34AAD69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4AA4E7-3621-47AD-9E31-DB51EC25A6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6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E699C8-E977-C713-E869-D10DA61B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C0F00-CB01-1D72-59CF-19B59B2F6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2B58D-55BF-8D3B-04B7-960486168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094663-4671-400B-8D05-EB5175142D47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0D772-7B99-0493-F4CB-BE27F9CCE6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DA581-74DE-3D1E-132C-CEEF09DF9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AC16F-756C-43B1-90EB-CAD8EF2C5F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8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EA65-0234-6015-6EAF-FC4E8539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348439" cy="2387600"/>
          </a:xfrm>
        </p:spPr>
        <p:txBody>
          <a:bodyPr>
            <a:normAutofit/>
          </a:bodyPr>
          <a:lstStyle/>
          <a:p>
            <a:r>
              <a:rPr lang="en-GB" sz="5400" dirty="0"/>
              <a:t>Towards Reparative Global HE?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47534-9397-2968-3FD8-0C6A92F8E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76460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Arathi Sriprakash</a:t>
            </a:r>
          </a:p>
          <a:p>
            <a:r>
              <a:rPr lang="en-GB" dirty="0"/>
              <a:t>Professor of Sociology and Education</a:t>
            </a:r>
          </a:p>
          <a:p>
            <a:r>
              <a:rPr lang="en-GB" dirty="0"/>
              <a:t>University of Oxford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23F8614C-7DC7-9ECA-D8C9-6A3157B60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9" y="296291"/>
            <a:ext cx="2939640" cy="1038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F452EA-BD62-D1E6-6EA6-1D51E6CF1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24" y="153022"/>
            <a:ext cx="2305557" cy="110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7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9BFE-5FC3-6DD4-7440-A006F543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little bit about my journey in HE…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0749-C205-974D-C244-5BBA6465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EEC13E2-BFCB-8E84-7F9B-28C2CC23BBEC}"/>
              </a:ext>
            </a:extLst>
          </p:cNvPr>
          <p:cNvSpPr/>
          <p:nvPr/>
        </p:nvSpPr>
        <p:spPr>
          <a:xfrm rot="20038899">
            <a:off x="4362450" y="2819400"/>
            <a:ext cx="2819400" cy="2333625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C3C37A-BB9B-064B-D191-164001B1C57F}"/>
              </a:ext>
            </a:extLst>
          </p:cNvPr>
          <p:cNvSpPr txBox="1"/>
          <p:nvPr/>
        </p:nvSpPr>
        <p:spPr>
          <a:xfrm>
            <a:off x="3362325" y="5653151"/>
            <a:ext cx="2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intellectual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D9D94-4B6E-F9EF-5FF4-D7C7D4AFC9DE}"/>
              </a:ext>
            </a:extLst>
          </p:cNvPr>
          <p:cNvSpPr txBox="1"/>
          <p:nvPr/>
        </p:nvSpPr>
        <p:spPr>
          <a:xfrm>
            <a:off x="4147880" y="2319274"/>
            <a:ext cx="2317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760736-823E-BF98-F61B-347AA02343C4}"/>
              </a:ext>
            </a:extLst>
          </p:cNvPr>
          <p:cNvSpPr txBox="1"/>
          <p:nvPr/>
        </p:nvSpPr>
        <p:spPr>
          <a:xfrm>
            <a:off x="7696200" y="4070287"/>
            <a:ext cx="2221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political</a:t>
            </a:r>
          </a:p>
        </p:txBody>
      </p:sp>
    </p:spTree>
    <p:extLst>
      <p:ext uri="{BB962C8B-B14F-4D97-AF65-F5344CB8AC3E}">
        <p14:creationId xmlns:p14="http://schemas.microsoft.com/office/powerpoint/2010/main" val="41375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FF1B8-9171-BD93-13DD-83B6B276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58466" cy="1645920"/>
          </a:xfrm>
        </p:spPr>
        <p:txBody>
          <a:bodyPr>
            <a:normAutofit/>
          </a:bodyPr>
          <a:lstStyle/>
          <a:p>
            <a:r>
              <a:rPr lang="en-GB" sz="3200" dirty="0"/>
              <a:t>Reparative frameworks in education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F246D-2662-8E97-F170-3790E0C9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04" y="452673"/>
            <a:ext cx="10462792" cy="360966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571B-BCCC-A688-02A8-78A587CFD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r>
              <a:rPr lang="en-US" sz="1800" dirty="0">
                <a:effectLst/>
                <a:latin typeface="Segoe UI" panose="020B0502040204020203" pitchFamily="34" charset="0"/>
              </a:rPr>
              <a:t>Structural </a:t>
            </a:r>
            <a:r>
              <a:rPr lang="en-US" sz="1800" dirty="0">
                <a:latin typeface="Segoe UI" panose="020B0502040204020203" pitchFamily="34" charset="0"/>
              </a:rPr>
              <a:t>injustice, e</a:t>
            </a:r>
            <a:r>
              <a:rPr lang="en-US" sz="1800" dirty="0">
                <a:effectLst/>
                <a:latin typeface="Segoe UI" panose="020B0502040204020203" pitchFamily="34" charset="0"/>
              </a:rPr>
              <a:t>ducation and social reproduction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r>
              <a:rPr lang="en-US" sz="1800" dirty="0">
                <a:latin typeface="Segoe UI" panose="020B0502040204020203" pitchFamily="34" charset="0"/>
              </a:rPr>
              <a:t>From e</a:t>
            </a:r>
            <a:r>
              <a:rPr lang="en-US" sz="1800" dirty="0">
                <a:effectLst/>
                <a:latin typeface="Segoe UI" panose="020B0502040204020203" pitchFamily="34" charset="0"/>
              </a:rPr>
              <a:t>ducation ‘gaps’ to education ‘debts’ </a:t>
            </a:r>
            <a:r>
              <a:rPr lang="en-US" sz="1000" dirty="0">
                <a:effectLst/>
                <a:latin typeface="Segoe UI" panose="020B0502040204020203" pitchFamily="34" charset="0"/>
              </a:rPr>
              <a:t>(Ladson-Billings 2006)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1800" dirty="0">
                <a:effectLst/>
                <a:latin typeface="Segoe UI" panose="020B0502040204020203" pitchFamily="34" charset="0"/>
              </a:rPr>
              <a:t>Towards ‘reparative futures’ of education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86369-4989-46F4-F2EA-54D394C8E126}"/>
              </a:ext>
            </a:extLst>
          </p:cNvPr>
          <p:cNvSpPr txBox="1"/>
          <p:nvPr/>
        </p:nvSpPr>
        <p:spPr>
          <a:xfrm>
            <a:off x="138917" y="724301"/>
            <a:ext cx="830997" cy="3416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6532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Image: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461C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NPR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08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CCE8A2E-61E7-4667-90A8-34285A8C4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301EF-6322-1961-F89D-ADA1DE6C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>
            <a:normAutofit/>
          </a:bodyPr>
          <a:lstStyle/>
          <a:p>
            <a:r>
              <a:rPr lang="en-GB" sz="2800" dirty="0"/>
              <a:t>Reparative frameworks</a:t>
            </a:r>
          </a:p>
        </p:txBody>
      </p:sp>
      <p:pic>
        <p:nvPicPr>
          <p:cNvPr id="7" name="Content Placeholder 3" descr="A book cover with a white sign&#10;&#10;Description automatically generated">
            <a:extLst>
              <a:ext uri="{FF2B5EF4-FFF2-40B4-BE49-F238E27FC236}">
                <a16:creationId xmlns:a16="http://schemas.microsoft.com/office/drawing/2014/main" id="{E11571E5-C608-724F-2832-2CBEEE1C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23" y="365760"/>
            <a:ext cx="2274570" cy="3639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BB793-FD20-0C61-C470-CEC293CCD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649" y="365759"/>
            <a:ext cx="2420142" cy="36393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0C40E1-A423-0053-1BF6-421475F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161" y="365759"/>
            <a:ext cx="2420142" cy="3639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CD0DA-2F0D-B1E2-2E86-0D4AB6092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575" y="365759"/>
            <a:ext cx="2438337" cy="36393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93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8EA226-9268-887A-A085-6D30DFFF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824" y="4440602"/>
            <a:ext cx="6860184" cy="1645920"/>
          </a:xfrm>
        </p:spPr>
        <p:txBody>
          <a:bodyPr anchor="ctr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Interconnections between past-present-future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‘future-making’ and action-oriented approach (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Táíwò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reconstructive agenda. It might involve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hospicing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abolition of certain norms, practices, institutions (de Oliveira 2021)</a:t>
            </a:r>
          </a:p>
        </p:txBody>
      </p:sp>
    </p:spTree>
    <p:extLst>
      <p:ext uri="{BB962C8B-B14F-4D97-AF65-F5344CB8AC3E}">
        <p14:creationId xmlns:p14="http://schemas.microsoft.com/office/powerpoint/2010/main" val="101860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FB6BDB-D2F6-8B70-1816-1CE0E5E5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166" r="-1" b="-1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38" name="Freeform: Shape 37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BFF1B8-9171-BD93-13DD-83B6B276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4331823"/>
            <a:ext cx="5021782" cy="150993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Reparative global HE…?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571B-BCCC-A688-02A8-78A587CFD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material reparations</a:t>
            </a:r>
          </a:p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epistemic repair</a:t>
            </a:r>
          </a:p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reparative pedagogies</a:t>
            </a: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CA864-471C-3157-229F-DBFCD9DAF5AA}"/>
              </a:ext>
            </a:extLst>
          </p:cNvPr>
          <p:cNvSpPr txBox="1"/>
          <p:nvPr/>
        </p:nvSpPr>
        <p:spPr>
          <a:xfrm>
            <a:off x="937787" y="5734896"/>
            <a:ext cx="5007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Sriprakash, A. (2022). Reparations: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theorising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just futures of education.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Discourse: Studies in the Cultural Politics of Education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44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(5), 782–795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19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A3A9-26EE-ECCC-E691-A9E734C0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9866A-B02A-66B6-3822-309644CA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221" y="2141537"/>
            <a:ext cx="10515600" cy="4351338"/>
          </a:xfrm>
        </p:spPr>
        <p:txBody>
          <a:bodyPr/>
          <a:lstStyle/>
          <a:p>
            <a:r>
              <a:rPr lang="en-GB" dirty="0"/>
              <a:t>What have been some of the </a:t>
            </a:r>
            <a:r>
              <a:rPr lang="en-GB" b="1" dirty="0"/>
              <a:t>injustices </a:t>
            </a:r>
            <a:r>
              <a:rPr lang="en-GB" dirty="0"/>
              <a:t>that HE has been implicated in?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would the </a:t>
            </a:r>
            <a:r>
              <a:rPr lang="en-GB" b="1" dirty="0"/>
              <a:t>repair</a:t>
            </a:r>
            <a:r>
              <a:rPr lang="en-GB" dirty="0"/>
              <a:t> of these injustices look like?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9EB46-AF35-1EEF-23DC-597D43DE854E}"/>
              </a:ext>
            </a:extLst>
          </p:cNvPr>
          <p:cNvSpPr/>
          <p:nvPr/>
        </p:nvSpPr>
        <p:spPr>
          <a:xfrm>
            <a:off x="752652" y="566241"/>
            <a:ext cx="7526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Activity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08408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169</Words>
  <Application>Microsoft Macintosh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Segoe UI</vt:lpstr>
      <vt:lpstr>Office Theme</vt:lpstr>
      <vt:lpstr>1_Office Theme</vt:lpstr>
      <vt:lpstr>Towards Reparative Global HE?</vt:lpstr>
      <vt:lpstr>A little bit about my journey in HE…</vt:lpstr>
      <vt:lpstr>Reparative frameworks in education </vt:lpstr>
      <vt:lpstr>Reparative frameworks</vt:lpstr>
      <vt:lpstr>Reparative global HE…?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Arathi Sriprakash</dc:creator>
  <cp:lastModifiedBy>David Mills</cp:lastModifiedBy>
  <cp:revision>2</cp:revision>
  <dcterms:created xsi:type="dcterms:W3CDTF">2025-09-09T07:02:12Z</dcterms:created>
  <dcterms:modified xsi:type="dcterms:W3CDTF">2025-09-09T09:55:08Z</dcterms:modified>
</cp:coreProperties>
</file>