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98" r:id="rId6"/>
  </p:sldMasterIdLst>
  <p:notesMasterIdLst>
    <p:notesMasterId r:id="rId26"/>
  </p:notesMasterIdLst>
  <p:handoutMasterIdLst>
    <p:handoutMasterId r:id="rId27"/>
  </p:handoutMasterIdLst>
  <p:sldIdLst>
    <p:sldId id="278" r:id="rId7"/>
    <p:sldId id="257" r:id="rId8"/>
    <p:sldId id="258" r:id="rId9"/>
    <p:sldId id="282" r:id="rId10"/>
    <p:sldId id="289" r:id="rId11"/>
    <p:sldId id="301" r:id="rId12"/>
    <p:sldId id="302" r:id="rId13"/>
    <p:sldId id="283" r:id="rId14"/>
    <p:sldId id="284" r:id="rId15"/>
    <p:sldId id="299" r:id="rId16"/>
    <p:sldId id="286" r:id="rId17"/>
    <p:sldId id="290" r:id="rId18"/>
    <p:sldId id="291" r:id="rId19"/>
    <p:sldId id="294" r:id="rId20"/>
    <p:sldId id="304" r:id="rId21"/>
    <p:sldId id="295" r:id="rId22"/>
    <p:sldId id="300" r:id="rId23"/>
    <p:sldId id="288" r:id="rId24"/>
    <p:sldId id="30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147"/>
    <a:srgbClr val="FFFFFF"/>
    <a:srgbClr val="77C7D4"/>
    <a:srgbClr val="1DAD89"/>
    <a:srgbClr val="00194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059218-427D-4A5B-A1D3-042E794D2DF3}" v="176" dt="2026-01-20T13:40:33.7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34" autoAdjust="0"/>
    <p:restoredTop sz="94404" autoAdjust="0"/>
  </p:normalViewPr>
  <p:slideViewPr>
    <p:cSldViewPr snapToGrid="0">
      <p:cViewPr varScale="1">
        <p:scale>
          <a:sx n="104" d="100"/>
          <a:sy n="104" d="100"/>
        </p:scale>
        <p:origin x="684" y="11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ziska Lessky" userId="df2fe08c-9c37-4311-8a8e-52e6ee2f723a" providerId="ADAL" clId="{65804E25-C765-4023-9003-E9E8EBF3F879}"/>
    <pc:docChg chg="undo redo custSel addSld delSld modSld sldOrd">
      <pc:chgData name="Franziska Lessky" userId="df2fe08c-9c37-4311-8a8e-52e6ee2f723a" providerId="ADAL" clId="{65804E25-C765-4023-9003-E9E8EBF3F879}" dt="2026-01-20T13:41:19.609" v="9250" actId="20577"/>
      <pc:docMkLst>
        <pc:docMk/>
      </pc:docMkLst>
      <pc:sldChg chg="addSp delSp modSp add mod ord setBg delDesignElem">
        <pc:chgData name="Franziska Lessky" userId="df2fe08c-9c37-4311-8a8e-52e6ee2f723a" providerId="ADAL" clId="{65804E25-C765-4023-9003-E9E8EBF3F879}" dt="2026-01-20T13:33:22.506" v="9125" actId="20577"/>
        <pc:sldMkLst>
          <pc:docMk/>
          <pc:sldMk cId="376094964" sldId="257"/>
        </pc:sldMkLst>
        <pc:spChg chg="mod">
          <ac:chgData name="Franziska Lessky" userId="df2fe08c-9c37-4311-8a8e-52e6ee2f723a" providerId="ADAL" clId="{65804E25-C765-4023-9003-E9E8EBF3F879}" dt="2026-01-20T13:33:22.506" v="9125" actId="20577"/>
          <ac:spMkLst>
            <pc:docMk/>
            <pc:sldMk cId="376094964" sldId="257"/>
            <ac:spMk id="2" creationId="{642DCB40-6C3A-FCFF-673B-D598D11ED13B}"/>
          </ac:spMkLst>
        </pc:spChg>
        <pc:spChg chg="add mod">
          <ac:chgData name="Franziska Lessky" userId="df2fe08c-9c37-4311-8a8e-52e6ee2f723a" providerId="ADAL" clId="{65804E25-C765-4023-9003-E9E8EBF3F879}" dt="2026-01-20T11:49:03.851" v="9085"/>
          <ac:spMkLst>
            <pc:docMk/>
            <pc:sldMk cId="376094964" sldId="257"/>
            <ac:spMk id="3" creationId="{E0ED5CDB-994C-6D29-7053-6080A6E754A5}"/>
          </ac:spMkLst>
        </pc:spChg>
        <pc:picChg chg="mod">
          <ac:chgData name="Franziska Lessky" userId="df2fe08c-9c37-4311-8a8e-52e6ee2f723a" providerId="ADAL" clId="{65804E25-C765-4023-9003-E9E8EBF3F879}" dt="2026-01-15T10:29:35.945" v="4853" actId="1035"/>
          <ac:picMkLst>
            <pc:docMk/>
            <pc:sldMk cId="376094964" sldId="257"/>
            <ac:picMk id="4" creationId="{1C68748E-20A0-FDC8-E422-63D244A88867}"/>
          </ac:picMkLst>
        </pc:picChg>
        <pc:picChg chg="mod">
          <ac:chgData name="Franziska Lessky" userId="df2fe08c-9c37-4311-8a8e-52e6ee2f723a" providerId="ADAL" clId="{65804E25-C765-4023-9003-E9E8EBF3F879}" dt="2026-01-15T10:29:17.316" v="4838" actId="14100"/>
          <ac:picMkLst>
            <pc:docMk/>
            <pc:sldMk cId="376094964" sldId="257"/>
            <ac:picMk id="7" creationId="{0A3E3C93-2D5D-440B-CE99-02DF19AD29DE}"/>
          </ac:picMkLst>
        </pc:picChg>
        <pc:picChg chg="mod">
          <ac:chgData name="Franziska Lessky" userId="df2fe08c-9c37-4311-8a8e-52e6ee2f723a" providerId="ADAL" clId="{65804E25-C765-4023-9003-E9E8EBF3F879}" dt="2026-01-15T10:29:39.523" v="4871" actId="1037"/>
          <ac:picMkLst>
            <pc:docMk/>
            <pc:sldMk cId="376094964" sldId="257"/>
            <ac:picMk id="9" creationId="{84C81013-B6FE-4B1B-2BD9-E938FB0A0AF9}"/>
          </ac:picMkLst>
        </pc:picChg>
      </pc:sldChg>
      <pc:sldChg chg="addSp delSp modSp add mod">
        <pc:chgData name="Franziska Lessky" userId="df2fe08c-9c37-4311-8a8e-52e6ee2f723a" providerId="ADAL" clId="{65804E25-C765-4023-9003-E9E8EBF3F879}" dt="2026-01-20T13:32:59.063" v="9119"/>
        <pc:sldMkLst>
          <pc:docMk/>
          <pc:sldMk cId="2628347704" sldId="258"/>
        </pc:sldMkLst>
        <pc:spChg chg="add mod">
          <ac:chgData name="Franziska Lessky" userId="df2fe08c-9c37-4311-8a8e-52e6ee2f723a" providerId="ADAL" clId="{65804E25-C765-4023-9003-E9E8EBF3F879}" dt="2026-01-20T11:49:06.279" v="9086"/>
          <ac:spMkLst>
            <pc:docMk/>
            <pc:sldMk cId="2628347704" sldId="258"/>
            <ac:spMk id="2" creationId="{811E87E2-95D8-AD79-A294-D33ECA7A3421}"/>
          </ac:spMkLst>
        </pc:spChg>
        <pc:spChg chg="add mod">
          <ac:chgData name="Franziska Lessky" userId="df2fe08c-9c37-4311-8a8e-52e6ee2f723a" providerId="ADAL" clId="{65804E25-C765-4023-9003-E9E8EBF3F879}" dt="2026-01-20T13:32:59.063" v="9119"/>
          <ac:spMkLst>
            <pc:docMk/>
            <pc:sldMk cId="2628347704" sldId="258"/>
            <ac:spMk id="4" creationId="{CBD4D93E-D43C-9C9E-71A9-6888C64BB9B0}"/>
          </ac:spMkLst>
        </pc:spChg>
        <pc:spChg chg="add mod">
          <ac:chgData name="Franziska Lessky" userId="df2fe08c-9c37-4311-8a8e-52e6ee2f723a" providerId="ADAL" clId="{65804E25-C765-4023-9003-E9E8EBF3F879}" dt="2026-01-18T08:02:11.409" v="6314" actId="1038"/>
          <ac:spMkLst>
            <pc:docMk/>
            <pc:sldMk cId="2628347704" sldId="258"/>
            <ac:spMk id="8" creationId="{D762C8B9-C0E3-7213-F371-B91B9AA82F57}"/>
          </ac:spMkLst>
        </pc:spChg>
      </pc:sldChg>
      <pc:sldChg chg="addSp delSp modSp mod">
        <pc:chgData name="Franziska Lessky" userId="df2fe08c-9c37-4311-8a8e-52e6ee2f723a" providerId="ADAL" clId="{65804E25-C765-4023-9003-E9E8EBF3F879}" dt="2026-01-15T11:06:35.103" v="5971"/>
        <pc:sldMkLst>
          <pc:docMk/>
          <pc:sldMk cId="2745703227" sldId="278"/>
        </pc:sldMkLst>
        <pc:spChg chg="mod">
          <ac:chgData name="Franziska Lessky" userId="df2fe08c-9c37-4311-8a8e-52e6ee2f723a" providerId="ADAL" clId="{65804E25-C765-4023-9003-E9E8EBF3F879}" dt="2026-01-15T10:27:00.795" v="4832" actId="403"/>
          <ac:spMkLst>
            <pc:docMk/>
            <pc:sldMk cId="2745703227" sldId="278"/>
            <ac:spMk id="6" creationId="{F267F321-FD8A-40A0-80F0-8BAA6774F80D}"/>
          </ac:spMkLst>
        </pc:spChg>
        <pc:spChg chg="mod">
          <ac:chgData name="Franziska Lessky" userId="df2fe08c-9c37-4311-8a8e-52e6ee2f723a" providerId="ADAL" clId="{65804E25-C765-4023-9003-E9E8EBF3F879}" dt="2026-01-15T10:27:08.319" v="4833" actId="404"/>
          <ac:spMkLst>
            <pc:docMk/>
            <pc:sldMk cId="2745703227" sldId="278"/>
            <ac:spMk id="7" creationId="{FE80CB18-5368-4F69-94CB-59150F9558AA}"/>
          </ac:spMkLst>
        </pc:spChg>
        <pc:picChg chg="add mod">
          <ac:chgData name="Franziska Lessky" userId="df2fe08c-9c37-4311-8a8e-52e6ee2f723a" providerId="ADAL" clId="{65804E25-C765-4023-9003-E9E8EBF3F879}" dt="2026-01-15T11:06:35.103" v="5971"/>
          <ac:picMkLst>
            <pc:docMk/>
            <pc:sldMk cId="2745703227" sldId="278"/>
            <ac:picMk id="3" creationId="{9CD8E368-E4EF-B8AA-A9C0-EBFBA54B0A26}"/>
          </ac:picMkLst>
        </pc:picChg>
        <pc:picChg chg="add mod">
          <ac:chgData name="Franziska Lessky" userId="df2fe08c-9c37-4311-8a8e-52e6ee2f723a" providerId="ADAL" clId="{65804E25-C765-4023-9003-E9E8EBF3F879}" dt="2026-01-15T11:06:35.103" v="5971"/>
          <ac:picMkLst>
            <pc:docMk/>
            <pc:sldMk cId="2745703227" sldId="278"/>
            <ac:picMk id="8" creationId="{FC800D45-E206-34CB-8343-582714A83134}"/>
          </ac:picMkLst>
        </pc:picChg>
      </pc:sldChg>
      <pc:sldChg chg="addSp delSp modSp mod">
        <pc:chgData name="Franziska Lessky" userId="df2fe08c-9c37-4311-8a8e-52e6ee2f723a" providerId="ADAL" clId="{65804E25-C765-4023-9003-E9E8EBF3F879}" dt="2026-01-20T13:33:48.824" v="9146" actId="20577"/>
        <pc:sldMkLst>
          <pc:docMk/>
          <pc:sldMk cId="3816920911" sldId="282"/>
        </pc:sldMkLst>
        <pc:spChg chg="mod">
          <ac:chgData name="Franziska Lessky" userId="df2fe08c-9c37-4311-8a8e-52e6ee2f723a" providerId="ADAL" clId="{65804E25-C765-4023-9003-E9E8EBF3F879}" dt="2026-01-15T10:31:39.512" v="4915" actId="20577"/>
          <ac:spMkLst>
            <pc:docMk/>
            <pc:sldMk cId="3816920911" sldId="282"/>
            <ac:spMk id="2" creationId="{C8FF385E-FB00-EC2F-63AD-BEF3964513A6}"/>
          </ac:spMkLst>
        </pc:spChg>
        <pc:spChg chg="mod">
          <ac:chgData name="Franziska Lessky" userId="df2fe08c-9c37-4311-8a8e-52e6ee2f723a" providerId="ADAL" clId="{65804E25-C765-4023-9003-E9E8EBF3F879}" dt="2026-01-20T13:33:48.824" v="9146" actId="20577"/>
          <ac:spMkLst>
            <pc:docMk/>
            <pc:sldMk cId="3816920911" sldId="282"/>
            <ac:spMk id="3" creationId="{4E1A5850-82BB-5673-8118-4BE8B6CB81CC}"/>
          </ac:spMkLst>
        </pc:spChg>
        <pc:spChg chg="add mod">
          <ac:chgData name="Franziska Lessky" userId="df2fe08c-9c37-4311-8a8e-52e6ee2f723a" providerId="ADAL" clId="{65804E25-C765-4023-9003-E9E8EBF3F879}" dt="2026-01-20T11:49:08.440" v="9087"/>
          <ac:spMkLst>
            <pc:docMk/>
            <pc:sldMk cId="3816920911" sldId="282"/>
            <ac:spMk id="4" creationId="{4A327040-3402-44D4-E295-29B34D22460E}"/>
          </ac:spMkLst>
        </pc:spChg>
        <pc:picChg chg="add mod">
          <ac:chgData name="Franziska Lessky" userId="df2fe08c-9c37-4311-8a8e-52e6ee2f723a" providerId="ADAL" clId="{65804E25-C765-4023-9003-E9E8EBF3F879}" dt="2026-01-15T11:06:42.685" v="5973"/>
          <ac:picMkLst>
            <pc:docMk/>
            <pc:sldMk cId="3816920911" sldId="282"/>
            <ac:picMk id="6" creationId="{5EC7DB88-F0C5-3DCC-A405-FC1DA11E09EF}"/>
          </ac:picMkLst>
        </pc:picChg>
        <pc:picChg chg="add mod">
          <ac:chgData name="Franziska Lessky" userId="df2fe08c-9c37-4311-8a8e-52e6ee2f723a" providerId="ADAL" clId="{65804E25-C765-4023-9003-E9E8EBF3F879}" dt="2026-01-15T11:06:42.685" v="5973"/>
          <ac:picMkLst>
            <pc:docMk/>
            <pc:sldMk cId="3816920911" sldId="282"/>
            <ac:picMk id="7" creationId="{C25ED7B2-7AF8-460B-9A71-FEB955E6E916}"/>
          </ac:picMkLst>
        </pc:picChg>
      </pc:sldChg>
      <pc:sldChg chg="addSp delSp modSp mod ord">
        <pc:chgData name="Franziska Lessky" userId="df2fe08c-9c37-4311-8a8e-52e6ee2f723a" providerId="ADAL" clId="{65804E25-C765-4023-9003-E9E8EBF3F879}" dt="2026-01-20T13:37:47.934" v="9200" actId="20577"/>
        <pc:sldMkLst>
          <pc:docMk/>
          <pc:sldMk cId="1662285373" sldId="283"/>
        </pc:sldMkLst>
        <pc:spChg chg="mod">
          <ac:chgData name="Franziska Lessky" userId="df2fe08c-9c37-4311-8a8e-52e6ee2f723a" providerId="ADAL" clId="{65804E25-C765-4023-9003-E9E8EBF3F879}" dt="2026-01-18T10:37:41.390" v="7493" actId="14100"/>
          <ac:spMkLst>
            <pc:docMk/>
            <pc:sldMk cId="1662285373" sldId="283"/>
            <ac:spMk id="2" creationId="{8FF6B7F3-2376-16D5-6D8B-5DE4E873E906}"/>
          </ac:spMkLst>
        </pc:spChg>
        <pc:spChg chg="mod">
          <ac:chgData name="Franziska Lessky" userId="df2fe08c-9c37-4311-8a8e-52e6ee2f723a" providerId="ADAL" clId="{65804E25-C765-4023-9003-E9E8EBF3F879}" dt="2026-01-20T13:37:47.934" v="9200" actId="20577"/>
          <ac:spMkLst>
            <pc:docMk/>
            <pc:sldMk cId="1662285373" sldId="283"/>
            <ac:spMk id="3" creationId="{8A7AD7D9-E683-91A5-AC57-8D1FA4073671}"/>
          </ac:spMkLst>
        </pc:spChg>
        <pc:spChg chg="add mod">
          <ac:chgData name="Franziska Lessky" userId="df2fe08c-9c37-4311-8a8e-52e6ee2f723a" providerId="ADAL" clId="{65804E25-C765-4023-9003-E9E8EBF3F879}" dt="2026-01-20T11:49:18.341" v="9091"/>
          <ac:spMkLst>
            <pc:docMk/>
            <pc:sldMk cId="1662285373" sldId="283"/>
            <ac:spMk id="4" creationId="{866D8ECF-BA2F-8CAD-4B94-C6FD39741F2C}"/>
          </ac:spMkLst>
        </pc:spChg>
        <pc:picChg chg="add mod">
          <ac:chgData name="Franziska Lessky" userId="df2fe08c-9c37-4311-8a8e-52e6ee2f723a" providerId="ADAL" clId="{65804E25-C765-4023-9003-E9E8EBF3F879}" dt="2026-01-15T11:07:07.295" v="5984"/>
          <ac:picMkLst>
            <pc:docMk/>
            <pc:sldMk cId="1662285373" sldId="283"/>
            <ac:picMk id="6" creationId="{76F01A27-B42E-55B2-5245-33660CC62432}"/>
          </ac:picMkLst>
        </pc:picChg>
        <pc:picChg chg="add mod">
          <ac:chgData name="Franziska Lessky" userId="df2fe08c-9c37-4311-8a8e-52e6ee2f723a" providerId="ADAL" clId="{65804E25-C765-4023-9003-E9E8EBF3F879}" dt="2026-01-15T11:07:07.295" v="5984"/>
          <ac:picMkLst>
            <pc:docMk/>
            <pc:sldMk cId="1662285373" sldId="283"/>
            <ac:picMk id="7" creationId="{6FF5E85E-316B-7D11-3252-C4F0A58054FE}"/>
          </ac:picMkLst>
        </pc:picChg>
      </pc:sldChg>
      <pc:sldChg chg="addSp delSp modSp mod ord">
        <pc:chgData name="Franziska Lessky" userId="df2fe08c-9c37-4311-8a8e-52e6ee2f723a" providerId="ADAL" clId="{65804E25-C765-4023-9003-E9E8EBF3F879}" dt="2026-01-20T11:49:20.398" v="9092"/>
        <pc:sldMkLst>
          <pc:docMk/>
          <pc:sldMk cId="2417827228" sldId="284"/>
        </pc:sldMkLst>
        <pc:spChg chg="mod">
          <ac:chgData name="Franziska Lessky" userId="df2fe08c-9c37-4311-8a8e-52e6ee2f723a" providerId="ADAL" clId="{65804E25-C765-4023-9003-E9E8EBF3F879}" dt="2026-01-15T11:05:38.743" v="5947" actId="20577"/>
          <ac:spMkLst>
            <pc:docMk/>
            <pc:sldMk cId="2417827228" sldId="284"/>
            <ac:spMk id="2" creationId="{C3BECC3C-997C-2964-DC18-44C7BD13E077}"/>
          </ac:spMkLst>
        </pc:spChg>
        <pc:spChg chg="add mod">
          <ac:chgData name="Franziska Lessky" userId="df2fe08c-9c37-4311-8a8e-52e6ee2f723a" providerId="ADAL" clId="{65804E25-C765-4023-9003-E9E8EBF3F879}" dt="2026-01-20T11:49:20.398" v="9092"/>
          <ac:spMkLst>
            <pc:docMk/>
            <pc:sldMk cId="2417827228" sldId="284"/>
            <ac:spMk id="3" creationId="{4A850B75-920F-2CDC-D3DD-3680DACD4093}"/>
          </ac:spMkLst>
        </pc:spChg>
        <pc:graphicFrameChg chg="add mod modGraphic">
          <ac:chgData name="Franziska Lessky" userId="df2fe08c-9c37-4311-8a8e-52e6ee2f723a" providerId="ADAL" clId="{65804E25-C765-4023-9003-E9E8EBF3F879}" dt="2026-01-18T11:08:28.268" v="7782" actId="14734"/>
          <ac:graphicFrameMkLst>
            <pc:docMk/>
            <pc:sldMk cId="2417827228" sldId="284"/>
            <ac:graphicFrameMk id="4" creationId="{49B15160-8987-9EF5-88F5-46F458FE8BC8}"/>
          </ac:graphicFrameMkLst>
        </pc:graphicFrameChg>
        <pc:picChg chg="add mod">
          <ac:chgData name="Franziska Lessky" userId="df2fe08c-9c37-4311-8a8e-52e6ee2f723a" providerId="ADAL" clId="{65804E25-C765-4023-9003-E9E8EBF3F879}" dt="2026-01-15T11:07:02.172" v="5982"/>
          <ac:picMkLst>
            <pc:docMk/>
            <pc:sldMk cId="2417827228" sldId="284"/>
            <ac:picMk id="6" creationId="{0063286F-744E-F6E5-356F-240B0916CDF1}"/>
          </ac:picMkLst>
        </pc:picChg>
        <pc:picChg chg="add mod">
          <ac:chgData name="Franziska Lessky" userId="df2fe08c-9c37-4311-8a8e-52e6ee2f723a" providerId="ADAL" clId="{65804E25-C765-4023-9003-E9E8EBF3F879}" dt="2026-01-15T11:07:02.172" v="5982"/>
          <ac:picMkLst>
            <pc:docMk/>
            <pc:sldMk cId="2417827228" sldId="284"/>
            <ac:picMk id="7" creationId="{DB05044B-6F28-45FE-7022-087A5949FC63}"/>
          </ac:picMkLst>
        </pc:picChg>
      </pc:sldChg>
      <pc:sldChg chg="addSp delSp modSp mod">
        <pc:chgData name="Franziska Lessky" userId="df2fe08c-9c37-4311-8a8e-52e6ee2f723a" providerId="ADAL" clId="{65804E25-C765-4023-9003-E9E8EBF3F879}" dt="2026-01-20T11:49:25.790" v="9094"/>
        <pc:sldMkLst>
          <pc:docMk/>
          <pc:sldMk cId="3783370617" sldId="286"/>
        </pc:sldMkLst>
        <pc:spChg chg="mod">
          <ac:chgData name="Franziska Lessky" userId="df2fe08c-9c37-4311-8a8e-52e6ee2f723a" providerId="ADAL" clId="{65804E25-C765-4023-9003-E9E8EBF3F879}" dt="2026-01-15T11:10:06.014" v="6088" actId="20577"/>
          <ac:spMkLst>
            <pc:docMk/>
            <pc:sldMk cId="3783370617" sldId="286"/>
            <ac:spMk id="2" creationId="{14C744AB-7508-DE8F-5672-75C9F097E13E}"/>
          </ac:spMkLst>
        </pc:spChg>
        <pc:spChg chg="mod">
          <ac:chgData name="Franziska Lessky" userId="df2fe08c-9c37-4311-8a8e-52e6ee2f723a" providerId="ADAL" clId="{65804E25-C765-4023-9003-E9E8EBF3F879}" dt="2026-01-18T16:05:29.996" v="8099" actId="20577"/>
          <ac:spMkLst>
            <pc:docMk/>
            <pc:sldMk cId="3783370617" sldId="286"/>
            <ac:spMk id="3" creationId="{196FAC88-0497-ADB6-FEB3-B9957385F232}"/>
          </ac:spMkLst>
        </pc:spChg>
        <pc:spChg chg="mod">
          <ac:chgData name="Franziska Lessky" userId="df2fe08c-9c37-4311-8a8e-52e6ee2f723a" providerId="ADAL" clId="{65804E25-C765-4023-9003-E9E8EBF3F879}" dt="2026-01-18T16:02:12.771" v="7973" actId="1036"/>
          <ac:spMkLst>
            <pc:docMk/>
            <pc:sldMk cId="3783370617" sldId="286"/>
            <ac:spMk id="4" creationId="{11001FDD-A232-FAEB-A321-756DC255C7CA}"/>
          </ac:spMkLst>
        </pc:spChg>
        <pc:spChg chg="mod">
          <ac:chgData name="Franziska Lessky" userId="df2fe08c-9c37-4311-8a8e-52e6ee2f723a" providerId="ADAL" clId="{65804E25-C765-4023-9003-E9E8EBF3F879}" dt="2026-01-18T16:19:34.230" v="8313" actId="14100"/>
          <ac:spMkLst>
            <pc:docMk/>
            <pc:sldMk cId="3783370617" sldId="286"/>
            <ac:spMk id="5" creationId="{F7441FA8-B96C-E551-FCCF-56B315622153}"/>
          </ac:spMkLst>
        </pc:spChg>
        <pc:spChg chg="add mod">
          <ac:chgData name="Franziska Lessky" userId="df2fe08c-9c37-4311-8a8e-52e6ee2f723a" providerId="ADAL" clId="{65804E25-C765-4023-9003-E9E8EBF3F879}" dt="2026-01-20T11:49:25.790" v="9094"/>
          <ac:spMkLst>
            <pc:docMk/>
            <pc:sldMk cId="3783370617" sldId="286"/>
            <ac:spMk id="6" creationId="{7E57148D-B80A-D9EA-4515-8133A31620AB}"/>
          </ac:spMkLst>
        </pc:spChg>
        <pc:picChg chg="add mod">
          <ac:chgData name="Franziska Lessky" userId="df2fe08c-9c37-4311-8a8e-52e6ee2f723a" providerId="ADAL" clId="{65804E25-C765-4023-9003-E9E8EBF3F879}" dt="2026-01-15T11:09:33.741" v="6057"/>
          <ac:picMkLst>
            <pc:docMk/>
            <pc:sldMk cId="3783370617" sldId="286"/>
            <ac:picMk id="8" creationId="{701D719B-7B3E-8312-2204-914E9FAE10EC}"/>
          </ac:picMkLst>
        </pc:picChg>
        <pc:picChg chg="add mod">
          <ac:chgData name="Franziska Lessky" userId="df2fe08c-9c37-4311-8a8e-52e6ee2f723a" providerId="ADAL" clId="{65804E25-C765-4023-9003-E9E8EBF3F879}" dt="2026-01-15T11:09:33.741" v="6057"/>
          <ac:picMkLst>
            <pc:docMk/>
            <pc:sldMk cId="3783370617" sldId="286"/>
            <ac:picMk id="9" creationId="{31D5A695-DBA4-A371-2BF3-19B78CF30240}"/>
          </ac:picMkLst>
        </pc:picChg>
      </pc:sldChg>
      <pc:sldChg chg="addSp delSp modSp mod modShow">
        <pc:chgData name="Franziska Lessky" userId="df2fe08c-9c37-4311-8a8e-52e6ee2f723a" providerId="ADAL" clId="{65804E25-C765-4023-9003-E9E8EBF3F879}" dt="2026-01-18T17:09:04.111" v="9007" actId="729"/>
        <pc:sldMkLst>
          <pc:docMk/>
          <pc:sldMk cId="2742759623" sldId="288"/>
        </pc:sldMkLst>
        <pc:spChg chg="mod">
          <ac:chgData name="Franziska Lessky" userId="df2fe08c-9c37-4311-8a8e-52e6ee2f723a" providerId="ADAL" clId="{65804E25-C765-4023-9003-E9E8EBF3F879}" dt="2026-01-15T11:42:03.981" v="6254" actId="20577"/>
          <ac:spMkLst>
            <pc:docMk/>
            <pc:sldMk cId="2742759623" sldId="288"/>
            <ac:spMk id="2" creationId="{7672FB44-59E8-911C-CF51-A3D0624EF291}"/>
          </ac:spMkLst>
        </pc:spChg>
        <pc:spChg chg="mod">
          <ac:chgData name="Franziska Lessky" userId="df2fe08c-9c37-4311-8a8e-52e6ee2f723a" providerId="ADAL" clId="{65804E25-C765-4023-9003-E9E8EBF3F879}" dt="2026-01-15T11:41:56.315" v="6243"/>
          <ac:spMkLst>
            <pc:docMk/>
            <pc:sldMk cId="2742759623" sldId="288"/>
            <ac:spMk id="3" creationId="{A4E7EC6A-F940-C5A2-7D3A-00DDC8A19713}"/>
          </ac:spMkLst>
        </pc:spChg>
        <pc:picChg chg="add mod">
          <ac:chgData name="Franziska Lessky" userId="df2fe08c-9c37-4311-8a8e-52e6ee2f723a" providerId="ADAL" clId="{65804E25-C765-4023-9003-E9E8EBF3F879}" dt="2026-01-15T11:12:00.160" v="6140"/>
          <ac:picMkLst>
            <pc:docMk/>
            <pc:sldMk cId="2742759623" sldId="288"/>
            <ac:picMk id="6" creationId="{2F688558-7E59-3173-22D7-4F426994ACEB}"/>
          </ac:picMkLst>
        </pc:picChg>
        <pc:picChg chg="add mod">
          <ac:chgData name="Franziska Lessky" userId="df2fe08c-9c37-4311-8a8e-52e6ee2f723a" providerId="ADAL" clId="{65804E25-C765-4023-9003-E9E8EBF3F879}" dt="2026-01-15T11:12:00.160" v="6140"/>
          <ac:picMkLst>
            <pc:docMk/>
            <pc:sldMk cId="2742759623" sldId="288"/>
            <ac:picMk id="7" creationId="{959C7BD0-49E8-EBB5-D8AE-681D93525520}"/>
          </ac:picMkLst>
        </pc:picChg>
      </pc:sldChg>
      <pc:sldChg chg="addSp delSp modSp mod modNotesTx">
        <pc:chgData name="Franziska Lessky" userId="df2fe08c-9c37-4311-8a8e-52e6ee2f723a" providerId="ADAL" clId="{65804E25-C765-4023-9003-E9E8EBF3F879}" dt="2026-01-20T13:36:02.072" v="9189" actId="20577"/>
        <pc:sldMkLst>
          <pc:docMk/>
          <pc:sldMk cId="464075387" sldId="289"/>
        </pc:sldMkLst>
        <pc:spChg chg="mod">
          <ac:chgData name="Franziska Lessky" userId="df2fe08c-9c37-4311-8a8e-52e6ee2f723a" providerId="ADAL" clId="{65804E25-C765-4023-9003-E9E8EBF3F879}" dt="2026-01-18T08:48:08.058" v="6543" actId="20577"/>
          <ac:spMkLst>
            <pc:docMk/>
            <pc:sldMk cId="464075387" sldId="289"/>
            <ac:spMk id="2" creationId="{AC16275E-D25C-97B3-CE8E-5D2E2889B35E}"/>
          </ac:spMkLst>
        </pc:spChg>
        <pc:spChg chg="mod">
          <ac:chgData name="Franziska Lessky" userId="df2fe08c-9c37-4311-8a8e-52e6ee2f723a" providerId="ADAL" clId="{65804E25-C765-4023-9003-E9E8EBF3F879}" dt="2026-01-20T13:36:02.072" v="9189" actId="20577"/>
          <ac:spMkLst>
            <pc:docMk/>
            <pc:sldMk cId="464075387" sldId="289"/>
            <ac:spMk id="3" creationId="{B1CB3520-3C69-A719-DE34-2BE04AB74C8F}"/>
          </ac:spMkLst>
        </pc:spChg>
        <pc:spChg chg="add mod">
          <ac:chgData name="Franziska Lessky" userId="df2fe08c-9c37-4311-8a8e-52e6ee2f723a" providerId="ADAL" clId="{65804E25-C765-4023-9003-E9E8EBF3F879}" dt="2026-01-20T11:49:11.636" v="9088"/>
          <ac:spMkLst>
            <pc:docMk/>
            <pc:sldMk cId="464075387" sldId="289"/>
            <ac:spMk id="4" creationId="{74823FCA-7357-0FFE-E5B0-02568F54F060}"/>
          </ac:spMkLst>
        </pc:spChg>
        <pc:picChg chg="add mod">
          <ac:chgData name="Franziska Lessky" userId="df2fe08c-9c37-4311-8a8e-52e6ee2f723a" providerId="ADAL" clId="{65804E25-C765-4023-9003-E9E8EBF3F879}" dt="2026-01-15T11:06:56.833" v="5980"/>
          <ac:picMkLst>
            <pc:docMk/>
            <pc:sldMk cId="464075387" sldId="289"/>
            <ac:picMk id="8" creationId="{3C0FCE42-26E9-CFA2-4B4C-919A485C0571}"/>
          </ac:picMkLst>
        </pc:picChg>
        <pc:picChg chg="add mod">
          <ac:chgData name="Franziska Lessky" userId="df2fe08c-9c37-4311-8a8e-52e6ee2f723a" providerId="ADAL" clId="{65804E25-C765-4023-9003-E9E8EBF3F879}" dt="2026-01-15T11:06:56.833" v="5980"/>
          <ac:picMkLst>
            <pc:docMk/>
            <pc:sldMk cId="464075387" sldId="289"/>
            <ac:picMk id="9" creationId="{5F713D89-BDF6-55A9-FA66-D77A0160A119}"/>
          </ac:picMkLst>
        </pc:picChg>
      </pc:sldChg>
      <pc:sldChg chg="addSp delSp modSp mod">
        <pc:chgData name="Franziska Lessky" userId="df2fe08c-9c37-4311-8a8e-52e6ee2f723a" providerId="ADAL" clId="{65804E25-C765-4023-9003-E9E8EBF3F879}" dt="2026-01-20T11:49:28.033" v="9095"/>
        <pc:sldMkLst>
          <pc:docMk/>
          <pc:sldMk cId="1310097504" sldId="290"/>
        </pc:sldMkLst>
        <pc:spChg chg="mod">
          <ac:chgData name="Franziska Lessky" userId="df2fe08c-9c37-4311-8a8e-52e6ee2f723a" providerId="ADAL" clId="{65804E25-C765-4023-9003-E9E8EBF3F879}" dt="2026-01-15T11:10:54.920" v="6105" actId="20577"/>
          <ac:spMkLst>
            <pc:docMk/>
            <pc:sldMk cId="1310097504" sldId="290"/>
            <ac:spMk id="2" creationId="{8F1CF905-538F-DC09-DCBF-9DE460ADB597}"/>
          </ac:spMkLst>
        </pc:spChg>
        <pc:spChg chg="mod">
          <ac:chgData name="Franziska Lessky" userId="df2fe08c-9c37-4311-8a8e-52e6ee2f723a" providerId="ADAL" clId="{65804E25-C765-4023-9003-E9E8EBF3F879}" dt="2026-01-18T16:18:53.873" v="8296" actId="20577"/>
          <ac:spMkLst>
            <pc:docMk/>
            <pc:sldMk cId="1310097504" sldId="290"/>
            <ac:spMk id="3" creationId="{665F7515-4270-06DA-DC74-CEB5E36EDF11}"/>
          </ac:spMkLst>
        </pc:spChg>
        <pc:spChg chg="mod">
          <ac:chgData name="Franziska Lessky" userId="df2fe08c-9c37-4311-8a8e-52e6ee2f723a" providerId="ADAL" clId="{65804E25-C765-4023-9003-E9E8EBF3F879}" dt="2026-01-18T16:19:28.119" v="8312" actId="20577"/>
          <ac:spMkLst>
            <pc:docMk/>
            <pc:sldMk cId="1310097504" sldId="290"/>
            <ac:spMk id="4" creationId="{54090851-DEC2-32EC-6F4A-98D39E961127}"/>
          </ac:spMkLst>
        </pc:spChg>
        <pc:spChg chg="mod">
          <ac:chgData name="Franziska Lessky" userId="df2fe08c-9c37-4311-8a8e-52e6ee2f723a" providerId="ADAL" clId="{65804E25-C765-4023-9003-E9E8EBF3F879}" dt="2026-01-18T16:19:41.691" v="8333" actId="1036"/>
          <ac:spMkLst>
            <pc:docMk/>
            <pc:sldMk cId="1310097504" sldId="290"/>
            <ac:spMk id="5" creationId="{AA86676B-F9DB-4D9E-3969-0EC3E2FB4864}"/>
          </ac:spMkLst>
        </pc:spChg>
        <pc:spChg chg="add mod">
          <ac:chgData name="Franziska Lessky" userId="df2fe08c-9c37-4311-8a8e-52e6ee2f723a" providerId="ADAL" clId="{65804E25-C765-4023-9003-E9E8EBF3F879}" dt="2026-01-20T11:49:28.033" v="9095"/>
          <ac:spMkLst>
            <pc:docMk/>
            <pc:sldMk cId="1310097504" sldId="290"/>
            <ac:spMk id="6" creationId="{D1999243-0D48-59A4-6809-4CCBB11B3E86}"/>
          </ac:spMkLst>
        </pc:spChg>
        <pc:picChg chg="add mod">
          <ac:chgData name="Franziska Lessky" userId="df2fe08c-9c37-4311-8a8e-52e6ee2f723a" providerId="ADAL" clId="{65804E25-C765-4023-9003-E9E8EBF3F879}" dt="2026-01-15T11:10:45.565" v="6097"/>
          <ac:picMkLst>
            <pc:docMk/>
            <pc:sldMk cId="1310097504" sldId="290"/>
            <ac:picMk id="10" creationId="{DEBE4696-F941-508B-B43B-DB630FBD98B4}"/>
          </ac:picMkLst>
        </pc:picChg>
        <pc:picChg chg="add mod">
          <ac:chgData name="Franziska Lessky" userId="df2fe08c-9c37-4311-8a8e-52e6ee2f723a" providerId="ADAL" clId="{65804E25-C765-4023-9003-E9E8EBF3F879}" dt="2026-01-15T11:10:45.565" v="6097"/>
          <ac:picMkLst>
            <pc:docMk/>
            <pc:sldMk cId="1310097504" sldId="290"/>
            <ac:picMk id="11" creationId="{A64BF198-43DE-A28B-3161-B49F38D613AE}"/>
          </ac:picMkLst>
        </pc:picChg>
      </pc:sldChg>
      <pc:sldChg chg="addSp delSp modSp mod">
        <pc:chgData name="Franziska Lessky" userId="df2fe08c-9c37-4311-8a8e-52e6ee2f723a" providerId="ADAL" clId="{65804E25-C765-4023-9003-E9E8EBF3F879}" dt="2026-01-20T11:49:30.427" v="9096"/>
        <pc:sldMkLst>
          <pc:docMk/>
          <pc:sldMk cId="808676351" sldId="291"/>
        </pc:sldMkLst>
        <pc:spChg chg="mod">
          <ac:chgData name="Franziska Lessky" userId="df2fe08c-9c37-4311-8a8e-52e6ee2f723a" providerId="ADAL" clId="{65804E25-C765-4023-9003-E9E8EBF3F879}" dt="2026-01-15T11:11:17.003" v="6128" actId="20577"/>
          <ac:spMkLst>
            <pc:docMk/>
            <pc:sldMk cId="808676351" sldId="291"/>
            <ac:spMk id="2" creationId="{58764E54-7E2F-216C-A093-B20426D53C41}"/>
          </ac:spMkLst>
        </pc:spChg>
        <pc:spChg chg="mod">
          <ac:chgData name="Franziska Lessky" userId="df2fe08c-9c37-4311-8a8e-52e6ee2f723a" providerId="ADAL" clId="{65804E25-C765-4023-9003-E9E8EBF3F879}" dt="2026-01-18T16:28:35.779" v="8351" actId="20577"/>
          <ac:spMkLst>
            <pc:docMk/>
            <pc:sldMk cId="808676351" sldId="291"/>
            <ac:spMk id="3" creationId="{35ABD2BC-9530-8BDE-A620-F73322DE421F}"/>
          </ac:spMkLst>
        </pc:spChg>
        <pc:spChg chg="mod">
          <ac:chgData name="Franziska Lessky" userId="df2fe08c-9c37-4311-8a8e-52e6ee2f723a" providerId="ADAL" clId="{65804E25-C765-4023-9003-E9E8EBF3F879}" dt="2026-01-18T16:30:51.329" v="8385" actId="1037"/>
          <ac:spMkLst>
            <pc:docMk/>
            <pc:sldMk cId="808676351" sldId="291"/>
            <ac:spMk id="5" creationId="{B7E11E0D-D735-D58A-0831-E6232515F5AA}"/>
          </ac:spMkLst>
        </pc:spChg>
        <pc:spChg chg="add mod">
          <ac:chgData name="Franziska Lessky" userId="df2fe08c-9c37-4311-8a8e-52e6ee2f723a" providerId="ADAL" clId="{65804E25-C765-4023-9003-E9E8EBF3F879}" dt="2026-01-18T16:32:55.873" v="8416" actId="20577"/>
          <ac:spMkLst>
            <pc:docMk/>
            <pc:sldMk cId="808676351" sldId="291"/>
            <ac:spMk id="6" creationId="{E2D65E2F-02AC-B8E8-A935-8439D6846082}"/>
          </ac:spMkLst>
        </pc:spChg>
        <pc:spChg chg="add mod">
          <ac:chgData name="Franziska Lessky" userId="df2fe08c-9c37-4311-8a8e-52e6ee2f723a" providerId="ADAL" clId="{65804E25-C765-4023-9003-E9E8EBF3F879}" dt="2026-01-20T11:49:30.427" v="9096"/>
          <ac:spMkLst>
            <pc:docMk/>
            <pc:sldMk cId="808676351" sldId="291"/>
            <ac:spMk id="7" creationId="{DC8A2F27-6F5D-85D2-CB8C-F1B0BE403E48}"/>
          </ac:spMkLst>
        </pc:spChg>
        <pc:picChg chg="add mod">
          <ac:chgData name="Franziska Lessky" userId="df2fe08c-9c37-4311-8a8e-52e6ee2f723a" providerId="ADAL" clId="{65804E25-C765-4023-9003-E9E8EBF3F879}" dt="2026-01-15T11:11:05.358" v="6108"/>
          <ac:picMkLst>
            <pc:docMk/>
            <pc:sldMk cId="808676351" sldId="291"/>
            <ac:picMk id="4" creationId="{AF305D48-C7EC-B8F3-2D05-7A6C45A536A3}"/>
          </ac:picMkLst>
        </pc:picChg>
        <pc:picChg chg="add mod">
          <ac:chgData name="Franziska Lessky" userId="df2fe08c-9c37-4311-8a8e-52e6ee2f723a" providerId="ADAL" clId="{65804E25-C765-4023-9003-E9E8EBF3F879}" dt="2026-01-15T11:11:05.358" v="6108"/>
          <ac:picMkLst>
            <pc:docMk/>
            <pc:sldMk cId="808676351" sldId="291"/>
            <ac:picMk id="8" creationId="{50DAA4D2-5A7F-1AB8-345F-78F0DC1717F1}"/>
          </ac:picMkLst>
        </pc:picChg>
      </pc:sldChg>
      <pc:sldChg chg="addSp delSp modSp mod">
        <pc:chgData name="Franziska Lessky" userId="df2fe08c-9c37-4311-8a8e-52e6ee2f723a" providerId="ADAL" clId="{65804E25-C765-4023-9003-E9E8EBF3F879}" dt="2026-01-20T13:40:52.435" v="9248" actId="20577"/>
        <pc:sldMkLst>
          <pc:docMk/>
          <pc:sldMk cId="2641161271" sldId="294"/>
        </pc:sldMkLst>
        <pc:spChg chg="mod">
          <ac:chgData name="Franziska Lessky" userId="df2fe08c-9c37-4311-8a8e-52e6ee2f723a" providerId="ADAL" clId="{65804E25-C765-4023-9003-E9E8EBF3F879}" dt="2026-01-20T13:40:52.435" v="9248" actId="20577"/>
          <ac:spMkLst>
            <pc:docMk/>
            <pc:sldMk cId="2641161271" sldId="294"/>
            <ac:spMk id="3" creationId="{31380C3D-29EC-4D87-FFE1-4CCCA0892173}"/>
          </ac:spMkLst>
        </pc:spChg>
        <pc:spChg chg="add mod">
          <ac:chgData name="Franziska Lessky" userId="df2fe08c-9c37-4311-8a8e-52e6ee2f723a" providerId="ADAL" clId="{65804E25-C765-4023-9003-E9E8EBF3F879}" dt="2026-01-20T11:49:33.146" v="9097"/>
          <ac:spMkLst>
            <pc:docMk/>
            <pc:sldMk cId="2641161271" sldId="294"/>
            <ac:spMk id="4" creationId="{2596A651-0262-4022-17F2-879353101603}"/>
          </ac:spMkLst>
        </pc:spChg>
        <pc:picChg chg="add mod">
          <ac:chgData name="Franziska Lessky" userId="df2fe08c-9c37-4311-8a8e-52e6ee2f723a" providerId="ADAL" clId="{65804E25-C765-4023-9003-E9E8EBF3F879}" dt="2026-01-15T11:11:45.484" v="6134"/>
          <ac:picMkLst>
            <pc:docMk/>
            <pc:sldMk cId="2641161271" sldId="294"/>
            <ac:picMk id="6" creationId="{32C1B795-BE96-B1F7-A032-FEA985D160B5}"/>
          </ac:picMkLst>
        </pc:picChg>
        <pc:picChg chg="add mod">
          <ac:chgData name="Franziska Lessky" userId="df2fe08c-9c37-4311-8a8e-52e6ee2f723a" providerId="ADAL" clId="{65804E25-C765-4023-9003-E9E8EBF3F879}" dt="2026-01-15T11:11:45.484" v="6134"/>
          <ac:picMkLst>
            <pc:docMk/>
            <pc:sldMk cId="2641161271" sldId="294"/>
            <ac:picMk id="7" creationId="{AB11A251-A545-585A-C506-E7B40D80DCE0}"/>
          </ac:picMkLst>
        </pc:picChg>
      </pc:sldChg>
      <pc:sldChg chg="addSp delSp modSp mod">
        <pc:chgData name="Franziska Lessky" userId="df2fe08c-9c37-4311-8a8e-52e6ee2f723a" providerId="ADAL" clId="{65804E25-C765-4023-9003-E9E8EBF3F879}" dt="2026-01-20T13:41:19.609" v="9250" actId="20577"/>
        <pc:sldMkLst>
          <pc:docMk/>
          <pc:sldMk cId="3010865246" sldId="295"/>
        </pc:sldMkLst>
        <pc:spChg chg="mod">
          <ac:chgData name="Franziska Lessky" userId="df2fe08c-9c37-4311-8a8e-52e6ee2f723a" providerId="ADAL" clId="{65804E25-C765-4023-9003-E9E8EBF3F879}" dt="2026-01-15T11:39:29.438" v="6191" actId="5793"/>
          <ac:spMkLst>
            <pc:docMk/>
            <pc:sldMk cId="3010865246" sldId="295"/>
            <ac:spMk id="2" creationId="{B155F734-5B2E-E6AC-F481-104B8023491D}"/>
          </ac:spMkLst>
        </pc:spChg>
        <pc:spChg chg="mod">
          <ac:chgData name="Franziska Lessky" userId="df2fe08c-9c37-4311-8a8e-52e6ee2f723a" providerId="ADAL" clId="{65804E25-C765-4023-9003-E9E8EBF3F879}" dt="2026-01-20T13:41:19.609" v="9250" actId="20577"/>
          <ac:spMkLst>
            <pc:docMk/>
            <pc:sldMk cId="3010865246" sldId="295"/>
            <ac:spMk id="3" creationId="{8C192BBB-47DB-E5A1-60CA-4E24D700842F}"/>
          </ac:spMkLst>
        </pc:spChg>
        <pc:spChg chg="add mod">
          <ac:chgData name="Franziska Lessky" userId="df2fe08c-9c37-4311-8a8e-52e6ee2f723a" providerId="ADAL" clId="{65804E25-C765-4023-9003-E9E8EBF3F879}" dt="2026-01-20T11:49:37.286" v="9099"/>
          <ac:spMkLst>
            <pc:docMk/>
            <pc:sldMk cId="3010865246" sldId="295"/>
            <ac:spMk id="4" creationId="{EE20AD46-0689-F213-F0E6-AE195C632D22}"/>
          </ac:spMkLst>
        </pc:spChg>
        <pc:picChg chg="add mod">
          <ac:chgData name="Franziska Lessky" userId="df2fe08c-9c37-4311-8a8e-52e6ee2f723a" providerId="ADAL" clId="{65804E25-C765-4023-9003-E9E8EBF3F879}" dt="2026-01-15T11:11:54.306" v="6137"/>
          <ac:picMkLst>
            <pc:docMk/>
            <pc:sldMk cId="3010865246" sldId="295"/>
            <ac:picMk id="6" creationId="{8C35D953-419F-97CE-5014-DD57C49F355E}"/>
          </ac:picMkLst>
        </pc:picChg>
        <pc:picChg chg="add mod">
          <ac:chgData name="Franziska Lessky" userId="df2fe08c-9c37-4311-8a8e-52e6ee2f723a" providerId="ADAL" clId="{65804E25-C765-4023-9003-E9E8EBF3F879}" dt="2026-01-15T11:11:54.306" v="6137"/>
          <ac:picMkLst>
            <pc:docMk/>
            <pc:sldMk cId="3010865246" sldId="295"/>
            <ac:picMk id="7" creationId="{03258DEE-554F-0821-6911-D35B26165B50}"/>
          </ac:picMkLst>
        </pc:picChg>
      </pc:sldChg>
      <pc:sldChg chg="addSp modSp new mod">
        <pc:chgData name="Franziska Lessky" userId="df2fe08c-9c37-4311-8a8e-52e6ee2f723a" providerId="ADAL" clId="{65804E25-C765-4023-9003-E9E8EBF3F879}" dt="2026-01-20T13:38:06.696" v="9202" actId="6549"/>
        <pc:sldMkLst>
          <pc:docMk/>
          <pc:sldMk cId="3429424406" sldId="299"/>
        </pc:sldMkLst>
        <pc:spChg chg="mod">
          <ac:chgData name="Franziska Lessky" userId="df2fe08c-9c37-4311-8a8e-52e6ee2f723a" providerId="ADAL" clId="{65804E25-C765-4023-9003-E9E8EBF3F879}" dt="2026-01-15T11:07:46.728" v="5998" actId="20577"/>
          <ac:spMkLst>
            <pc:docMk/>
            <pc:sldMk cId="3429424406" sldId="299"/>
            <ac:spMk id="2" creationId="{24C73A91-988E-EF10-C365-888426B28C0B}"/>
          </ac:spMkLst>
        </pc:spChg>
        <pc:spChg chg="mod">
          <ac:chgData name="Franziska Lessky" userId="df2fe08c-9c37-4311-8a8e-52e6ee2f723a" providerId="ADAL" clId="{65804E25-C765-4023-9003-E9E8EBF3F879}" dt="2026-01-20T13:38:06.696" v="9202" actId="6549"/>
          <ac:spMkLst>
            <pc:docMk/>
            <pc:sldMk cId="3429424406" sldId="299"/>
            <ac:spMk id="3" creationId="{01848EEB-1AD2-8C94-B6D7-61C0CD9BE3E9}"/>
          </ac:spMkLst>
        </pc:spChg>
        <pc:spChg chg="add mod">
          <ac:chgData name="Franziska Lessky" userId="df2fe08c-9c37-4311-8a8e-52e6ee2f723a" providerId="ADAL" clId="{65804E25-C765-4023-9003-E9E8EBF3F879}" dt="2026-01-20T11:49:23.055" v="9093"/>
          <ac:spMkLst>
            <pc:docMk/>
            <pc:sldMk cId="3429424406" sldId="299"/>
            <ac:spMk id="6" creationId="{EC4A9428-9DD1-B7A4-CE0C-D08642F76400}"/>
          </ac:spMkLst>
        </pc:spChg>
        <pc:picChg chg="add mod">
          <ac:chgData name="Franziska Lessky" userId="df2fe08c-9c37-4311-8a8e-52e6ee2f723a" providerId="ADAL" clId="{65804E25-C765-4023-9003-E9E8EBF3F879}" dt="2026-01-15T11:09:21.632" v="6054"/>
          <ac:picMkLst>
            <pc:docMk/>
            <pc:sldMk cId="3429424406" sldId="299"/>
            <ac:picMk id="4" creationId="{4E34FD7A-3FC2-C050-7E10-7231B9F4D053}"/>
          </ac:picMkLst>
        </pc:picChg>
        <pc:picChg chg="add mod">
          <ac:chgData name="Franziska Lessky" userId="df2fe08c-9c37-4311-8a8e-52e6ee2f723a" providerId="ADAL" clId="{65804E25-C765-4023-9003-E9E8EBF3F879}" dt="2026-01-15T11:09:21.632" v="6054"/>
          <ac:picMkLst>
            <pc:docMk/>
            <pc:sldMk cId="3429424406" sldId="299"/>
            <ac:picMk id="5" creationId="{7C40AC0A-1F8C-7BD7-33A2-A0D03066C4B7}"/>
          </ac:picMkLst>
        </pc:picChg>
      </pc:sldChg>
      <pc:sldChg chg="addSp modSp add mod">
        <pc:chgData name="Franziska Lessky" userId="df2fe08c-9c37-4311-8a8e-52e6ee2f723a" providerId="ADAL" clId="{65804E25-C765-4023-9003-E9E8EBF3F879}" dt="2026-01-20T11:49:39.415" v="9100"/>
        <pc:sldMkLst>
          <pc:docMk/>
          <pc:sldMk cId="3413428536" sldId="300"/>
        </pc:sldMkLst>
        <pc:spChg chg="mod">
          <ac:chgData name="Franziska Lessky" userId="df2fe08c-9c37-4311-8a8e-52e6ee2f723a" providerId="ADAL" clId="{65804E25-C765-4023-9003-E9E8EBF3F879}" dt="2026-01-15T11:40:39.189" v="6218" actId="20577"/>
          <ac:spMkLst>
            <pc:docMk/>
            <pc:sldMk cId="3413428536" sldId="300"/>
            <ac:spMk id="2" creationId="{810E6882-0D0E-6034-6911-BA343250B1B7}"/>
          </ac:spMkLst>
        </pc:spChg>
        <pc:spChg chg="mod">
          <ac:chgData name="Franziska Lessky" userId="df2fe08c-9c37-4311-8a8e-52e6ee2f723a" providerId="ADAL" clId="{65804E25-C765-4023-9003-E9E8EBF3F879}" dt="2026-01-15T13:04:47.409" v="6282" actId="114"/>
          <ac:spMkLst>
            <pc:docMk/>
            <pc:sldMk cId="3413428536" sldId="300"/>
            <ac:spMk id="3" creationId="{C706B34D-9659-2B20-CD70-CBC411359497}"/>
          </ac:spMkLst>
        </pc:spChg>
        <pc:spChg chg="add mod">
          <ac:chgData name="Franziska Lessky" userId="df2fe08c-9c37-4311-8a8e-52e6ee2f723a" providerId="ADAL" clId="{65804E25-C765-4023-9003-E9E8EBF3F879}" dt="2026-01-15T11:41:15.522" v="6235" actId="14100"/>
          <ac:spMkLst>
            <pc:docMk/>
            <pc:sldMk cId="3413428536" sldId="300"/>
            <ac:spMk id="5" creationId="{08BF3EDB-91DF-2914-F09F-E8C82956D1C2}"/>
          </ac:spMkLst>
        </pc:spChg>
        <pc:spChg chg="add mod">
          <ac:chgData name="Franziska Lessky" userId="df2fe08c-9c37-4311-8a8e-52e6ee2f723a" providerId="ADAL" clId="{65804E25-C765-4023-9003-E9E8EBF3F879}" dt="2026-01-20T11:49:39.415" v="9100"/>
          <ac:spMkLst>
            <pc:docMk/>
            <pc:sldMk cId="3413428536" sldId="300"/>
            <ac:spMk id="8" creationId="{AB063E05-BFD3-10C4-FB9B-7C09D368E8B2}"/>
          </ac:spMkLst>
        </pc:spChg>
        <pc:picChg chg="add mod">
          <ac:chgData name="Franziska Lessky" userId="df2fe08c-9c37-4311-8a8e-52e6ee2f723a" providerId="ADAL" clId="{65804E25-C765-4023-9003-E9E8EBF3F879}" dt="2026-01-15T11:41:15.522" v="6235" actId="14100"/>
          <ac:picMkLst>
            <pc:docMk/>
            <pc:sldMk cId="3413428536" sldId="300"/>
            <ac:picMk id="4" creationId="{A52EBCE7-DD4B-6281-A545-7AD8423D1A06}"/>
          </ac:picMkLst>
        </pc:picChg>
      </pc:sldChg>
      <pc:sldChg chg="addSp modSp add mod">
        <pc:chgData name="Franziska Lessky" userId="df2fe08c-9c37-4311-8a8e-52e6ee2f723a" providerId="ADAL" clId="{65804E25-C765-4023-9003-E9E8EBF3F879}" dt="2026-01-20T11:49:13.920" v="9089"/>
        <pc:sldMkLst>
          <pc:docMk/>
          <pc:sldMk cId="2489025211" sldId="301"/>
        </pc:sldMkLst>
        <pc:spChg chg="mod">
          <ac:chgData name="Franziska Lessky" userId="df2fe08c-9c37-4311-8a8e-52e6ee2f723a" providerId="ADAL" clId="{65804E25-C765-4023-9003-E9E8EBF3F879}" dt="2026-01-18T10:05:21.600" v="6884" actId="20577"/>
          <ac:spMkLst>
            <pc:docMk/>
            <pc:sldMk cId="2489025211" sldId="301"/>
            <ac:spMk id="2" creationId="{5571EACD-6F9F-F69E-A025-9903D2E7A270}"/>
          </ac:spMkLst>
        </pc:spChg>
        <pc:spChg chg="mod">
          <ac:chgData name="Franziska Lessky" userId="df2fe08c-9c37-4311-8a8e-52e6ee2f723a" providerId="ADAL" clId="{65804E25-C765-4023-9003-E9E8EBF3F879}" dt="2026-01-18T10:14:16.803" v="7156" actId="20577"/>
          <ac:spMkLst>
            <pc:docMk/>
            <pc:sldMk cId="2489025211" sldId="301"/>
            <ac:spMk id="3" creationId="{EC521A63-C9E3-7969-29B3-8A778ECFA065}"/>
          </ac:spMkLst>
        </pc:spChg>
        <pc:spChg chg="add mod">
          <ac:chgData name="Franziska Lessky" userId="df2fe08c-9c37-4311-8a8e-52e6ee2f723a" providerId="ADAL" clId="{65804E25-C765-4023-9003-E9E8EBF3F879}" dt="2026-01-20T11:49:13.920" v="9089"/>
          <ac:spMkLst>
            <pc:docMk/>
            <pc:sldMk cId="2489025211" sldId="301"/>
            <ac:spMk id="4" creationId="{DC8FE305-025E-1517-95B0-849656C1B18B}"/>
          </ac:spMkLst>
        </pc:spChg>
      </pc:sldChg>
      <pc:sldChg chg="addSp modSp add mod">
        <pc:chgData name="Franziska Lessky" userId="df2fe08c-9c37-4311-8a8e-52e6ee2f723a" providerId="ADAL" clId="{65804E25-C765-4023-9003-E9E8EBF3F879}" dt="2026-01-20T13:36:50.335" v="9190" actId="20577"/>
        <pc:sldMkLst>
          <pc:docMk/>
          <pc:sldMk cId="3434782837" sldId="302"/>
        </pc:sldMkLst>
        <pc:spChg chg="mod">
          <ac:chgData name="Franziska Lessky" userId="df2fe08c-9c37-4311-8a8e-52e6ee2f723a" providerId="ADAL" clId="{65804E25-C765-4023-9003-E9E8EBF3F879}" dt="2026-01-20T13:36:50.335" v="9190" actId="20577"/>
          <ac:spMkLst>
            <pc:docMk/>
            <pc:sldMk cId="3434782837" sldId="302"/>
            <ac:spMk id="3" creationId="{33F8E66B-023F-BC5F-6648-A2A10C6B797C}"/>
          </ac:spMkLst>
        </pc:spChg>
        <pc:spChg chg="add mod">
          <ac:chgData name="Franziska Lessky" userId="df2fe08c-9c37-4311-8a8e-52e6ee2f723a" providerId="ADAL" clId="{65804E25-C765-4023-9003-E9E8EBF3F879}" dt="2026-01-20T11:49:16.113" v="9090"/>
          <ac:spMkLst>
            <pc:docMk/>
            <pc:sldMk cId="3434782837" sldId="302"/>
            <ac:spMk id="4" creationId="{0F2DD704-DA73-921B-92F6-1D2AB8225CEB}"/>
          </ac:spMkLst>
        </pc:spChg>
      </pc:sldChg>
      <pc:sldChg chg="modSp add del mod ord modShow">
        <pc:chgData name="Franziska Lessky" userId="df2fe08c-9c37-4311-8a8e-52e6ee2f723a" providerId="ADAL" clId="{65804E25-C765-4023-9003-E9E8EBF3F879}" dt="2026-01-18T17:09:04.111" v="9007" actId="729"/>
        <pc:sldMkLst>
          <pc:docMk/>
          <pc:sldMk cId="2780745439" sldId="303"/>
        </pc:sldMkLst>
        <pc:spChg chg="mod">
          <ac:chgData name="Franziska Lessky" userId="df2fe08c-9c37-4311-8a8e-52e6ee2f723a" providerId="ADAL" clId="{65804E25-C765-4023-9003-E9E8EBF3F879}" dt="2026-01-18T10:24:51.257" v="7305" actId="20577"/>
          <ac:spMkLst>
            <pc:docMk/>
            <pc:sldMk cId="2780745439" sldId="303"/>
            <ac:spMk id="2" creationId="{60E61EC6-4387-7D42-AF2E-F8CC14190D27}"/>
          </ac:spMkLst>
        </pc:spChg>
        <pc:spChg chg="mod">
          <ac:chgData name="Franziska Lessky" userId="df2fe08c-9c37-4311-8a8e-52e6ee2f723a" providerId="ADAL" clId="{65804E25-C765-4023-9003-E9E8EBF3F879}" dt="2026-01-18T10:36:20.037" v="7460" actId="20577"/>
          <ac:spMkLst>
            <pc:docMk/>
            <pc:sldMk cId="2780745439" sldId="303"/>
            <ac:spMk id="3" creationId="{560B1496-0868-4368-F2D4-7704715B8D2D}"/>
          </ac:spMkLst>
        </pc:spChg>
      </pc:sldChg>
      <pc:sldChg chg="addSp modSp add mod">
        <pc:chgData name="Franziska Lessky" userId="df2fe08c-9c37-4311-8a8e-52e6ee2f723a" providerId="ADAL" clId="{65804E25-C765-4023-9003-E9E8EBF3F879}" dt="2026-01-20T11:49:35.084" v="9098"/>
        <pc:sldMkLst>
          <pc:docMk/>
          <pc:sldMk cId="2745930197" sldId="304"/>
        </pc:sldMkLst>
        <pc:spChg chg="mod">
          <ac:chgData name="Franziska Lessky" userId="df2fe08c-9c37-4311-8a8e-52e6ee2f723a" providerId="ADAL" clId="{65804E25-C765-4023-9003-E9E8EBF3F879}" dt="2026-01-18T16:55:26.765" v="8664" actId="20577"/>
          <ac:spMkLst>
            <pc:docMk/>
            <pc:sldMk cId="2745930197" sldId="304"/>
            <ac:spMk id="2" creationId="{B7FBC5F6-F21C-0CA2-CB49-906BFFC18107}"/>
          </ac:spMkLst>
        </pc:spChg>
        <pc:spChg chg="mod">
          <ac:chgData name="Franziska Lessky" userId="df2fe08c-9c37-4311-8a8e-52e6ee2f723a" providerId="ADAL" clId="{65804E25-C765-4023-9003-E9E8EBF3F879}" dt="2026-01-18T17:06:01.125" v="9002" actId="6549"/>
          <ac:spMkLst>
            <pc:docMk/>
            <pc:sldMk cId="2745930197" sldId="304"/>
            <ac:spMk id="3" creationId="{F825BDCC-89D6-7C3D-58AD-3DD170B36F63}"/>
          </ac:spMkLst>
        </pc:spChg>
        <pc:spChg chg="add mod">
          <ac:chgData name="Franziska Lessky" userId="df2fe08c-9c37-4311-8a8e-52e6ee2f723a" providerId="ADAL" clId="{65804E25-C765-4023-9003-E9E8EBF3F879}" dt="2026-01-20T11:49:35.084" v="9098"/>
          <ac:spMkLst>
            <pc:docMk/>
            <pc:sldMk cId="2745930197" sldId="304"/>
            <ac:spMk id="4" creationId="{A8343FE4-D802-3646-2119-CA4F65E8D6E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8C3FA8E-B2FA-4DC6-9B83-C03122D39D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CDB584B-7271-4EAD-8348-A2FD96D3F2B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E4D51EA-305A-4F68-871C-8FD3DEC5AFD9}" type="datetimeFigureOut">
              <a:rPr lang="en-GB" smtClean="0"/>
              <a:t>20/01/2026</a:t>
            </a:fld>
            <a:endParaRPr lang="en-GB"/>
          </a:p>
        </p:txBody>
      </p:sp>
      <p:sp>
        <p:nvSpPr>
          <p:cNvPr id="4" name="Footer Placeholder 3">
            <a:extLst>
              <a:ext uri="{FF2B5EF4-FFF2-40B4-BE49-F238E27FC236}">
                <a16:creationId xmlns:a16="http://schemas.microsoft.com/office/drawing/2014/main" id="{75E8EB64-E542-4B5B-9FAC-DECAB151C3E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3701CE3-1ED7-45B9-B2C0-6E9831BFA6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6884D5C-D01B-4698-B1B3-19A527C5EFDD}" type="slidenum">
              <a:rPr lang="en-GB" smtClean="0"/>
              <a:t>‹#›</a:t>
            </a:fld>
            <a:endParaRPr lang="en-GB"/>
          </a:p>
        </p:txBody>
      </p:sp>
    </p:spTree>
    <p:extLst>
      <p:ext uri="{BB962C8B-B14F-4D97-AF65-F5344CB8AC3E}">
        <p14:creationId xmlns:p14="http://schemas.microsoft.com/office/powerpoint/2010/main" val="340329569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E5E941-EADE-4D35-A435-B376001D71F6}" type="datetimeFigureOut">
              <a:rPr lang="en-GB" smtClean="0"/>
              <a:t>20/01/2026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0CCDBF-D3FF-4829-A937-38CC84BFFEE4}" type="slidenum">
              <a:rPr lang="en-GB" smtClean="0"/>
              <a:t>‹#›</a:t>
            </a:fld>
            <a:endParaRPr lang="en-GB"/>
          </a:p>
        </p:txBody>
      </p:sp>
    </p:spTree>
    <p:extLst>
      <p:ext uri="{BB962C8B-B14F-4D97-AF65-F5344CB8AC3E}">
        <p14:creationId xmlns:p14="http://schemas.microsoft.com/office/powerpoint/2010/main" val="376598831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94754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studies took place at different times and in different locations but united  by a common focus on first-in-family learners. </a:t>
            </a:r>
            <a:r>
              <a:rPr lang="en-AU" sz="1800" dirty="0">
                <a:effectLst/>
                <a:latin typeface="Times New Roman" panose="02020603050405020304" pitchFamily="18" charset="0"/>
                <a:ea typeface="Aptos" panose="020B0004020202020204" pitchFamily="34" charset="0"/>
              </a:rPr>
              <a:t>A total of 174 participants from 17 universities engaged in in-depth interviews with questions that considered individual biographies, </a:t>
            </a:r>
            <a:r>
              <a:rPr lang="en-AU" sz="1800" dirty="0">
                <a:solidFill>
                  <a:srgbClr val="000000"/>
                </a:solidFill>
                <a:effectLst/>
                <a:highlight>
                  <a:srgbClr val="FFFFFF"/>
                </a:highlight>
                <a:latin typeface="Times New Roman" panose="02020603050405020304" pitchFamily="18" charset="0"/>
                <a:ea typeface="Aptos" panose="020B0004020202020204" pitchFamily="34" charset="0"/>
              </a:rPr>
              <a:t>their rationale for enrolling in the degree and institution, their aspirations and goals, as well as barriers/enablers to achieving these aspirations and goals. Interviews took place either via Zoom, phone, or face-to-face on-campus, and lasted between one to four hours. Whilst these studies were separate, they were complementary, each striving to </a:t>
            </a:r>
            <a:r>
              <a:rPr lang="en-AU" sz="1800" dirty="0">
                <a:effectLst/>
                <a:latin typeface="Times New Roman" panose="02020603050405020304" pitchFamily="18" charset="0"/>
                <a:ea typeface="Aptos" panose="020B0004020202020204" pitchFamily="34" charset="0"/>
              </a:rPr>
              <a:t>consider how social structures impact on the persistence of students from equity backgrounds</a:t>
            </a:r>
            <a:endParaRPr lang="en-US" dirty="0"/>
          </a:p>
          <a:p>
            <a:endParaRPr lang="en-US" b="0" i="0" dirty="0">
              <a:solidFill>
                <a:srgbClr val="000000"/>
              </a:solidFill>
              <a:effectLst/>
              <a:highlight>
                <a:srgbClr val="FFFFFF"/>
              </a:highlight>
              <a:latin typeface="Times New Roman" panose="02020603050405020304" pitchFamily="18" charset="0"/>
            </a:endParaRPr>
          </a:p>
          <a:p>
            <a:endParaRPr lang="en-US" b="0" i="0" dirty="0">
              <a:solidFill>
                <a:srgbClr val="000000"/>
              </a:solidFill>
              <a:effectLst/>
              <a:highlight>
                <a:srgbClr val="FFFFFF"/>
              </a:highlight>
              <a:latin typeface="Times New Roman" panose="02020603050405020304" pitchFamily="18" charset="0"/>
            </a:endParaRPr>
          </a:p>
          <a:p>
            <a:endParaRPr lang="en-US" b="0" i="0" dirty="0">
              <a:solidFill>
                <a:srgbClr val="000000"/>
              </a:solidFill>
              <a:effectLst/>
              <a:highlight>
                <a:srgbClr val="FFFFFF"/>
              </a:highlight>
              <a:latin typeface="Times New Roman" panose="02020603050405020304" pitchFamily="18" charset="0"/>
            </a:endParaRPr>
          </a:p>
          <a:p>
            <a:r>
              <a:rPr lang="en-AU" b="0" i="0" dirty="0">
                <a:solidFill>
                  <a:srgbClr val="000000"/>
                </a:solidFill>
                <a:effectLst/>
                <a:highlight>
                  <a:srgbClr val="FFFFFF"/>
                </a:highlight>
                <a:latin typeface="Times New Roman" panose="02020603050405020304" pitchFamily="18" charset="0"/>
              </a:rPr>
              <a:t>This kind of international analysis is something that is manifestly missing from the current literature and research in this field, which tends to focus on FIF students within distinct national contexts.</a:t>
            </a:r>
            <a:endParaRPr lang="en-US" dirty="0"/>
          </a:p>
        </p:txBody>
      </p:sp>
    </p:spTree>
    <p:extLst>
      <p:ext uri="{BB962C8B-B14F-4D97-AF65-F5344CB8AC3E}">
        <p14:creationId xmlns:p14="http://schemas.microsoft.com/office/powerpoint/2010/main" val="1208357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Australia: Approximately </a:t>
            </a:r>
            <a:r>
              <a:rPr lang="en-AU" b="1" dirty="0"/>
              <a:t>51%</a:t>
            </a:r>
            <a:r>
              <a:rPr lang="en-AU" dirty="0"/>
              <a:t> of young people enrolled in Australian universities are classified as first-generation (i.e., no parent with a university qualification) – research has indicated how First-in-family students in Australia may face overlapping disadvantage (for example, more likely to be from regional/remote areas, Indigenous, or low SES).</a:t>
            </a:r>
          </a:p>
          <a:p>
            <a:endParaRPr lang="en-AU" dirty="0"/>
          </a:p>
          <a:p>
            <a:r>
              <a:rPr lang="en-US" dirty="0"/>
              <a:t>UK </a:t>
            </a:r>
            <a:r>
              <a:rPr lang="en-AU" dirty="0"/>
              <a:t>In the UK, the total number of first-generation students increased by 24% between 2012 – 2022 (from ~526,000 in 2012-13 to ~652,000 in 2021-22) </a:t>
            </a:r>
          </a:p>
          <a:p>
            <a:endParaRPr lang="en-AU" dirty="0"/>
          </a:p>
          <a:p>
            <a:r>
              <a:rPr lang="en-AU" dirty="0"/>
              <a:t>In Austria: Though precise national participation %s for </a:t>
            </a:r>
            <a:r>
              <a:rPr lang="en-AU" dirty="0" err="1"/>
              <a:t>FiF</a:t>
            </a:r>
            <a:r>
              <a:rPr lang="en-AU" dirty="0"/>
              <a:t> in Austria are not readily available, the research indicates </a:t>
            </a:r>
            <a:r>
              <a:rPr lang="en-AU" dirty="0" err="1"/>
              <a:t>FiF</a:t>
            </a:r>
            <a:r>
              <a:rPr lang="en-AU" dirty="0"/>
              <a:t> students in Austria are a distinct group requiring targeted support.</a:t>
            </a:r>
          </a:p>
          <a:p>
            <a:endParaRPr lang="en-AU" dirty="0"/>
          </a:p>
          <a:p>
            <a:r>
              <a:rPr lang="en-AU" dirty="0"/>
              <a:t>In Ireland: 41 % of first-in-family graduates said they couldn’t have afforded to attend university without financial support.</a:t>
            </a:r>
            <a:endParaRPr lang="en-US" dirty="0"/>
          </a:p>
        </p:txBody>
      </p:sp>
    </p:spTree>
    <p:extLst>
      <p:ext uri="{BB962C8B-B14F-4D97-AF65-F5344CB8AC3E}">
        <p14:creationId xmlns:p14="http://schemas.microsoft.com/office/powerpoint/2010/main" val="2331659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Many governments worldwide have sought to improve higher education (HE) attainment – especially from historically underrepresented groups (Bradley et al., 2008; HM Government, 2025; </a:t>
            </a:r>
            <a:r>
              <a:rPr lang="en-GB" sz="1200" dirty="0" err="1"/>
              <a:t>Marginson</a:t>
            </a:r>
            <a:r>
              <a:rPr lang="en-GB" sz="1200" dirty="0"/>
              <a:t>, 2016) </a:t>
            </a:r>
          </a:p>
          <a:p>
            <a:endParaRPr lang="en-GB" dirty="0"/>
          </a:p>
        </p:txBody>
      </p:sp>
    </p:spTree>
    <p:extLst>
      <p:ext uri="{BB962C8B-B14F-4D97-AF65-F5344CB8AC3E}">
        <p14:creationId xmlns:p14="http://schemas.microsoft.com/office/powerpoint/2010/main" val="1579272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Within the UK, total number of first-generation students has grown from 526,460 in 2012–13 to 651,965 in 2021–22, </a:t>
            </a:r>
            <a:r>
              <a:rPr lang="en-US" sz="1200" b="1" dirty="0"/>
              <a:t>an increase of 24% over the last 9 years.</a:t>
            </a:r>
            <a:r>
              <a:rPr lang="en-US" sz="1200" dirty="0"/>
              <a:t> (HESA, 2018)</a:t>
            </a:r>
          </a:p>
          <a:p>
            <a:endParaRPr lang="en-US" sz="1200" dirty="0"/>
          </a:p>
          <a:p>
            <a:pPr marL="0" indent="0">
              <a:buNone/>
            </a:pPr>
            <a:r>
              <a:rPr lang="en-US" sz="1200" dirty="0"/>
              <a:t>‘…on average, the share of FGS (First Generation Students) in the student population in the West is about 50%, varying from 30% in Canada and the US to more than 70% in Italy and Portugal’. </a:t>
            </a:r>
          </a:p>
          <a:p>
            <a:pPr marL="0" indent="0">
              <a:buNone/>
            </a:pPr>
            <a:r>
              <a:rPr lang="en-US" sz="1200" i="1" dirty="0"/>
              <a:t>(Forrest-Cataldi, Bennett, Chen &amp; Simone, 2018,p.3) </a:t>
            </a:r>
          </a:p>
          <a:p>
            <a:pPr marL="0" indent="0">
              <a:buNone/>
            </a:pPr>
            <a:endParaRPr lang="en-US" sz="1200" i="1" dirty="0"/>
          </a:p>
          <a:p>
            <a:r>
              <a:rPr lang="en-US" sz="1200" i="1" dirty="0"/>
              <a:t>HE attainment in Australia: </a:t>
            </a:r>
            <a:r>
              <a:rPr lang="en-GB" sz="1200" dirty="0">
                <a:effectLst/>
                <a:ea typeface="Calibri" panose="020F0502020204030204" pitchFamily="34" charset="0"/>
              </a:rPr>
              <a:t>If you have a family member that has attended university at ages 13-17 you are almost twice as likely to attend university within 5 years compared to someone with no biographical history of attendance (</a:t>
            </a:r>
            <a:r>
              <a:rPr lang="en-AU" sz="1200" dirty="0">
                <a:effectLst/>
                <a:ea typeface="Calibri" panose="020F0502020204030204" pitchFamily="34" charset="0"/>
              </a:rPr>
              <a:t>Tomaszewski et al.,</a:t>
            </a:r>
            <a:r>
              <a:rPr lang="en-AU" sz="1200" b="1" dirty="0">
                <a:effectLst/>
                <a:ea typeface="Calibri" panose="020F0502020204030204" pitchFamily="34" charset="0"/>
              </a:rPr>
              <a:t> </a:t>
            </a:r>
            <a:r>
              <a:rPr lang="en-GB" sz="1200" dirty="0">
                <a:effectLst/>
                <a:ea typeface="Calibri" panose="020F0502020204030204" pitchFamily="34" charset="0"/>
              </a:rPr>
              <a:t>2022).</a:t>
            </a:r>
            <a:r>
              <a:rPr lang="en-AU" sz="1200" dirty="0">
                <a:effectLst/>
              </a:rPr>
              <a:t> </a:t>
            </a:r>
          </a:p>
          <a:p>
            <a:endParaRPr lang="en-AU" sz="1200" dirty="0">
              <a:effectLst/>
            </a:endParaRPr>
          </a:p>
          <a:p>
            <a:r>
              <a:rPr lang="en-GB" sz="1200" dirty="0">
                <a:ea typeface="Calibri"/>
              </a:rPr>
              <a:t>Y</a:t>
            </a:r>
            <a:r>
              <a:rPr lang="en-GB" sz="1200" dirty="0">
                <a:effectLst/>
                <a:ea typeface="Calibri"/>
              </a:rPr>
              <a:t>oung people with at least one degree bearing parent are more than four times as likely to attend an Australian university compared to those with no parents with higher education qualifications</a:t>
            </a:r>
            <a:r>
              <a:rPr lang="en-AU" sz="1200" dirty="0">
                <a:effectLst/>
              </a:rPr>
              <a:t> </a:t>
            </a:r>
            <a:r>
              <a:rPr lang="en-AU" sz="1200" dirty="0"/>
              <a:t>(</a:t>
            </a:r>
            <a:r>
              <a:rPr lang="en-AU" sz="1200" dirty="0" err="1"/>
              <a:t>Marginson</a:t>
            </a:r>
            <a:r>
              <a:rPr lang="en-AU" sz="1200" dirty="0"/>
              <a:t>, 2015) – (a difference also noted in the UK, and the US).</a:t>
            </a:r>
            <a:endParaRPr lang="en-US" sz="1200" dirty="0"/>
          </a:p>
          <a:p>
            <a:pPr marL="0" indent="0">
              <a:buNone/>
            </a:pPr>
            <a:endParaRPr lang="en-US" sz="1200" i="1" dirty="0"/>
          </a:p>
          <a:p>
            <a:pPr marL="0" indent="0">
              <a:buNone/>
            </a:pPr>
            <a:r>
              <a:rPr lang="en-US" sz="1200" i="1" dirty="0"/>
              <a:t>Within Europe:</a:t>
            </a:r>
          </a:p>
          <a:p>
            <a:r>
              <a:rPr lang="en-AU" sz="1200" dirty="0">
                <a:ea typeface="+mn-lt"/>
                <a:cs typeface="+mn-lt"/>
              </a:rPr>
              <a:t>Students with tertiary educated parents are in the majority across European countries: 52 % of students </a:t>
            </a:r>
            <a:r>
              <a:rPr lang="en-AU" sz="1200" dirty="0">
                <a:effectLst/>
                <a:ea typeface="+mn-lt"/>
                <a:cs typeface="+mn-lt"/>
              </a:rPr>
              <a:t>have </a:t>
            </a:r>
            <a:r>
              <a:rPr lang="en-AU" sz="1200" dirty="0">
                <a:ea typeface="+mn-lt"/>
                <a:cs typeface="+mn-lt"/>
              </a:rPr>
              <a:t>at least one parent with </a:t>
            </a:r>
            <a:r>
              <a:rPr lang="en-AU" sz="1200" dirty="0">
                <a:effectLst/>
                <a:ea typeface="+mn-lt"/>
                <a:cs typeface="+mn-lt"/>
              </a:rPr>
              <a:t>a </a:t>
            </a:r>
            <a:r>
              <a:rPr lang="en-AU" sz="1200" dirty="0">
                <a:ea typeface="+mn-lt"/>
                <a:cs typeface="+mn-lt"/>
              </a:rPr>
              <a:t>Bachelor’s, Master’s, or doctoral degree; and 7 % have parents whose highest degree is </a:t>
            </a:r>
            <a:r>
              <a:rPr lang="en-AU" sz="1200" dirty="0">
                <a:effectLst/>
                <a:ea typeface="+mn-lt"/>
                <a:cs typeface="+mn-lt"/>
              </a:rPr>
              <a:t>at </a:t>
            </a:r>
            <a:r>
              <a:rPr lang="en-AU" sz="1200" dirty="0">
                <a:ea typeface="+mn-lt"/>
                <a:cs typeface="+mn-lt"/>
              </a:rPr>
              <a:t>ISCED level </a:t>
            </a:r>
            <a:r>
              <a:rPr lang="en-AU" sz="1200" dirty="0">
                <a:effectLst/>
                <a:ea typeface="+mn-lt"/>
                <a:cs typeface="+mn-lt"/>
              </a:rPr>
              <a:t>5 (</a:t>
            </a:r>
            <a:r>
              <a:rPr lang="en-AU" sz="1200" dirty="0">
                <a:ea typeface="+mn-lt"/>
                <a:cs typeface="+mn-lt"/>
              </a:rPr>
              <a:t>short-cycle) (Hauschildt et al., 2024).</a:t>
            </a:r>
            <a:endParaRPr lang="en-US" dirty="0"/>
          </a:p>
          <a:p>
            <a:r>
              <a:rPr lang="en-AU" sz="1200" dirty="0">
                <a:ea typeface="+mn-lt"/>
                <a:cs typeface="+mn-lt"/>
              </a:rPr>
              <a:t>Based on fathers’ </a:t>
            </a:r>
            <a:r>
              <a:rPr lang="en-AU" sz="1200" dirty="0">
                <a:effectLst/>
                <a:ea typeface="+mn-lt"/>
                <a:cs typeface="+mn-lt"/>
              </a:rPr>
              <a:t>education</a:t>
            </a:r>
            <a:r>
              <a:rPr lang="en-AU" sz="1200" dirty="0">
                <a:ea typeface="+mn-lt"/>
                <a:cs typeface="+mn-lt"/>
              </a:rPr>
              <a:t>, on average, the enrolment of students from non-tertiary backgrounds in Europe is 16 % lower than expected based on the educational levels within the general population (ibid.).</a:t>
            </a:r>
            <a:endParaRPr lang="en-US" sz="1200" dirty="0"/>
          </a:p>
          <a:p>
            <a:pPr marL="0" indent="0">
              <a:buNone/>
            </a:pPr>
            <a:endParaRPr lang="en-US" sz="1200" i="1" dirty="0"/>
          </a:p>
          <a:p>
            <a:endParaRPr lang="en-GB" dirty="0"/>
          </a:p>
        </p:txBody>
      </p:sp>
    </p:spTree>
    <p:extLst>
      <p:ext uri="{BB962C8B-B14F-4D97-AF65-F5344CB8AC3E}">
        <p14:creationId xmlns:p14="http://schemas.microsoft.com/office/powerpoint/2010/main" val="772133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E0AD0D43-6311-48AE-B4C5-143F9E8EE0C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58300" y="172548"/>
            <a:ext cx="2819400" cy="1447800"/>
          </a:xfrm>
          <a:prstGeom prst="rect">
            <a:avLst/>
          </a:prstGeom>
        </p:spPr>
      </p:pic>
      <p:sp>
        <p:nvSpPr>
          <p:cNvPr id="10" name="Rectangle 9">
            <a:extLst>
              <a:ext uri="{FF2B5EF4-FFF2-40B4-BE49-F238E27FC236}">
                <a16:creationId xmlns:a16="http://schemas.microsoft.com/office/drawing/2014/main" id="{B168F9BE-704F-4166-8BD1-06FF05000043}"/>
              </a:ext>
            </a:extLst>
          </p:cNvPr>
          <p:cNvSpPr/>
          <p:nvPr userDrawn="1"/>
        </p:nvSpPr>
        <p:spPr>
          <a:xfrm>
            <a:off x="0" y="6570324"/>
            <a:ext cx="12192000" cy="287676"/>
          </a:xfrm>
          <a:prstGeom prst="rect">
            <a:avLst/>
          </a:prstGeom>
          <a:solidFill>
            <a:srgbClr val="77C7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5" descr="Background pattern&#10;&#10;Description automatically generated">
            <a:extLst>
              <a:ext uri="{FF2B5EF4-FFF2-40B4-BE49-F238E27FC236}">
                <a16:creationId xmlns:a16="http://schemas.microsoft.com/office/drawing/2014/main" id="{1AE0D9C0-F335-4296-B37A-C2A9DD5FE069}"/>
              </a:ext>
            </a:extLst>
          </p:cNvPr>
          <p:cNvPicPr>
            <a:picLocks noChangeAspect="1"/>
          </p:cNvPicPr>
          <p:nvPr userDrawn="1"/>
        </p:nvPicPr>
        <p:blipFill>
          <a:blip r:embed="rId4"/>
          <a:stretch>
            <a:fillRect/>
          </a:stretch>
        </p:blipFill>
        <p:spPr>
          <a:xfrm>
            <a:off x="2529" y="1616523"/>
            <a:ext cx="2948779" cy="4963063"/>
          </a:xfrm>
          <a:prstGeom prst="rect">
            <a:avLst/>
          </a:prstGeom>
        </p:spPr>
      </p:pic>
      <p:sp>
        <p:nvSpPr>
          <p:cNvPr id="7" name="Title 1">
            <a:extLst>
              <a:ext uri="{FF2B5EF4-FFF2-40B4-BE49-F238E27FC236}">
                <a16:creationId xmlns:a16="http://schemas.microsoft.com/office/drawing/2014/main" id="{AE71C4E9-F2BA-4ECB-8D9B-845B47090099}"/>
              </a:ext>
            </a:extLst>
          </p:cNvPr>
          <p:cNvSpPr>
            <a:spLocks noGrp="1"/>
          </p:cNvSpPr>
          <p:nvPr>
            <p:ph type="ctrTitle"/>
          </p:nvPr>
        </p:nvSpPr>
        <p:spPr>
          <a:xfrm>
            <a:off x="3749040" y="1777999"/>
            <a:ext cx="6918960" cy="2046923"/>
          </a:xfrm>
        </p:spPr>
        <p:txBody>
          <a:bodyPr anchor="ctr">
            <a:normAutofit/>
          </a:bodyPr>
          <a:lstStyle>
            <a:lvl1pPr algn="ctr">
              <a:defRPr sz="4000"/>
            </a:lvl1pPr>
          </a:lstStyle>
          <a:p>
            <a:r>
              <a:rPr lang="en-US" dirty="0"/>
              <a:t>Click to edit Master title style</a:t>
            </a:r>
            <a:endParaRPr lang="en-GB" dirty="0"/>
          </a:p>
        </p:txBody>
      </p:sp>
      <p:sp>
        <p:nvSpPr>
          <p:cNvPr id="8" name="Subtitle 2">
            <a:extLst>
              <a:ext uri="{FF2B5EF4-FFF2-40B4-BE49-F238E27FC236}">
                <a16:creationId xmlns:a16="http://schemas.microsoft.com/office/drawing/2014/main" id="{1185149A-0F18-46B4-BDC2-5644A7BE3AB1}"/>
              </a:ext>
            </a:extLst>
          </p:cNvPr>
          <p:cNvSpPr>
            <a:spLocks noGrp="1"/>
          </p:cNvSpPr>
          <p:nvPr>
            <p:ph type="subTitle" idx="1"/>
          </p:nvPr>
        </p:nvSpPr>
        <p:spPr>
          <a:xfrm>
            <a:off x="3749040" y="4248700"/>
            <a:ext cx="6918960" cy="64484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1399034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Background; Green Side Ba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3D0557-785A-BEA2-2FFB-B04D30A2BCA6}"/>
              </a:ext>
            </a:extLst>
          </p:cNvPr>
          <p:cNvPicPr>
            <a:picLocks noChangeAspect="1"/>
          </p:cNvPicPr>
          <p:nvPr userDrawn="1"/>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92000"/>
                    </a14:imgEffect>
                  </a14:imgLayer>
                </a14:imgProps>
              </a:ext>
              <a:ext uri="{28A0092B-C50C-407E-A947-70E740481C1C}">
                <a14:useLocalDpi xmlns:a14="http://schemas.microsoft.com/office/drawing/2010/main" val="0"/>
              </a:ext>
            </a:extLst>
          </a:blip>
          <a:srcRect l="3851" t="10633" r="3238" b="11083"/>
          <a:stretch/>
        </p:blipFill>
        <p:spPr>
          <a:xfrm>
            <a:off x="0" y="0"/>
            <a:ext cx="12192000" cy="6858000"/>
          </a:xfrm>
          <a:prstGeom prst="rect">
            <a:avLst/>
          </a:prstGeom>
        </p:spPr>
      </p:pic>
      <p:sp>
        <p:nvSpPr>
          <p:cNvPr id="7" name="Rectangle 6">
            <a:extLst>
              <a:ext uri="{FF2B5EF4-FFF2-40B4-BE49-F238E27FC236}">
                <a16:creationId xmlns:a16="http://schemas.microsoft.com/office/drawing/2014/main" id="{47B72FEA-E6E3-3FFE-853B-32E08B9777AE}"/>
              </a:ext>
            </a:extLst>
          </p:cNvPr>
          <p:cNvSpPr/>
          <p:nvPr userDrawn="1"/>
        </p:nvSpPr>
        <p:spPr>
          <a:xfrm>
            <a:off x="0" y="0"/>
            <a:ext cx="952500" cy="6858000"/>
          </a:xfrm>
          <a:prstGeom prst="rect">
            <a:avLst/>
          </a:prstGeom>
          <a:solidFill>
            <a:srgbClr val="1DAD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C0E4B9AB-F07D-E062-8A43-019F52C3F6F7}"/>
              </a:ext>
            </a:extLst>
          </p:cNvPr>
          <p:cNvPicPr>
            <a:picLocks noChangeAspect="1"/>
          </p:cNvPicPr>
          <p:nvPr userDrawn="1"/>
        </p:nvPicPr>
        <p:blipFill>
          <a:blip r:embed="rId4">
            <a:alphaModFix amt="35000"/>
            <a:extLst>
              <a:ext uri="{28A0092B-C50C-407E-A947-70E740481C1C}">
                <a14:useLocalDpi xmlns:a14="http://schemas.microsoft.com/office/drawing/2010/main" val="0"/>
              </a:ext>
            </a:extLst>
          </a:blip>
          <a:stretch>
            <a:fillRect/>
          </a:stretch>
        </p:blipFill>
        <p:spPr>
          <a:xfrm>
            <a:off x="0" y="1301485"/>
            <a:ext cx="952502" cy="5556515"/>
          </a:xfrm>
          <a:prstGeom prst="rect">
            <a:avLst/>
          </a:prstGeom>
        </p:spPr>
      </p:pic>
      <p:sp>
        <p:nvSpPr>
          <p:cNvPr id="9" name="Title 1">
            <a:extLst>
              <a:ext uri="{FF2B5EF4-FFF2-40B4-BE49-F238E27FC236}">
                <a16:creationId xmlns:a16="http://schemas.microsoft.com/office/drawing/2014/main" id="{AE095C21-1657-D24F-A7DD-C973B8044C4E}"/>
              </a:ext>
            </a:extLst>
          </p:cNvPr>
          <p:cNvSpPr>
            <a:spLocks noGrp="1"/>
          </p:cNvSpPr>
          <p:nvPr>
            <p:ph type="ctrTitle"/>
          </p:nvPr>
        </p:nvSpPr>
        <p:spPr>
          <a:xfrm>
            <a:off x="1524000" y="1122363"/>
            <a:ext cx="9144000" cy="2387600"/>
          </a:xfrm>
        </p:spPr>
        <p:txBody>
          <a:bodyPr>
            <a:normAutofit/>
          </a:bodyPr>
          <a:lstStyle/>
          <a:p>
            <a:pPr algn="l"/>
            <a:endParaRPr lang="en-GB" sz="4400" dirty="0"/>
          </a:p>
        </p:txBody>
      </p:sp>
      <p:sp>
        <p:nvSpPr>
          <p:cNvPr id="10" name="Subtitle 2">
            <a:extLst>
              <a:ext uri="{FF2B5EF4-FFF2-40B4-BE49-F238E27FC236}">
                <a16:creationId xmlns:a16="http://schemas.microsoft.com/office/drawing/2014/main" id="{0D512B4E-AAF6-CB1E-B747-1CB8EF9327AD}"/>
              </a:ext>
            </a:extLst>
          </p:cNvPr>
          <p:cNvSpPr>
            <a:spLocks noGrp="1"/>
          </p:cNvSpPr>
          <p:nvPr>
            <p:ph type="subTitle" idx="4294967295"/>
          </p:nvPr>
        </p:nvSpPr>
        <p:spPr>
          <a:xfrm>
            <a:off x="1524000" y="3602038"/>
            <a:ext cx="9144000" cy="1655762"/>
          </a:xfrm>
        </p:spPr>
        <p:txBody>
          <a:bodyPr/>
          <a:lstStyle/>
          <a:p>
            <a:endParaRPr lang="en-GB" dirty="0"/>
          </a:p>
        </p:txBody>
      </p:sp>
      <p:pic>
        <p:nvPicPr>
          <p:cNvPr id="11" name="Graphic 10">
            <a:extLst>
              <a:ext uri="{FF2B5EF4-FFF2-40B4-BE49-F238E27FC236}">
                <a16:creationId xmlns:a16="http://schemas.microsoft.com/office/drawing/2014/main" id="{9A5CA16B-DBE9-DA56-B7D3-D4C85E3F89A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58300" y="172548"/>
            <a:ext cx="2819400" cy="1447800"/>
          </a:xfrm>
          <a:prstGeom prst="rect">
            <a:avLst/>
          </a:prstGeom>
        </p:spPr>
      </p:pic>
    </p:spTree>
    <p:extLst>
      <p:ext uri="{BB962C8B-B14F-4D97-AF65-F5344CB8AC3E}">
        <p14:creationId xmlns:p14="http://schemas.microsoft.com/office/powerpoint/2010/main" val="108383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 Content with Picture ">
    <p:bg>
      <p:bgPr>
        <a:solidFill>
          <a:srgbClr val="00214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3018D4-CDCB-4F2C-8A16-44E8136F33C4}"/>
              </a:ext>
            </a:extLst>
          </p:cNvPr>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30048" r="-119" b="158"/>
          <a:stretch/>
        </p:blipFill>
        <p:spPr>
          <a:xfrm>
            <a:off x="5635831" y="-1008792"/>
            <a:ext cx="7973843" cy="8543242"/>
          </a:xfrm>
          <a:prstGeom prst="rect">
            <a:avLst/>
          </a:prstGeom>
          <a:gradFill>
            <a:gsLst>
              <a:gs pos="0">
                <a:srgbClr val="002147"/>
              </a:gs>
              <a:gs pos="62000">
                <a:schemeClr val="accent5">
                  <a:lumMod val="45000"/>
                  <a:lumOff val="55000"/>
                </a:schemeClr>
              </a:gs>
              <a:gs pos="83000">
                <a:schemeClr val="accent5">
                  <a:lumMod val="45000"/>
                  <a:lumOff val="55000"/>
                </a:schemeClr>
              </a:gs>
              <a:gs pos="77000">
                <a:schemeClr val="accent5">
                  <a:lumMod val="30000"/>
                  <a:lumOff val="70000"/>
                </a:schemeClr>
              </a:gs>
            </a:gsLst>
            <a:lin ang="0" scaled="1"/>
          </a:gradFill>
          <a:effectLst>
            <a:softEdge rad="850900"/>
          </a:effectLst>
        </p:spPr>
      </p:pic>
      <p:pic>
        <p:nvPicPr>
          <p:cNvPr id="7" name="Graphic 6">
            <a:extLst>
              <a:ext uri="{FF2B5EF4-FFF2-40B4-BE49-F238E27FC236}">
                <a16:creationId xmlns:a16="http://schemas.microsoft.com/office/drawing/2014/main" id="{AEF61515-0EB2-B582-AEB1-75601CA8894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58300" y="172548"/>
            <a:ext cx="2819400" cy="1447800"/>
          </a:xfrm>
          <a:prstGeom prst="rect">
            <a:avLst/>
          </a:prstGeom>
        </p:spPr>
      </p:pic>
      <p:sp>
        <p:nvSpPr>
          <p:cNvPr id="8" name="Subtitle 2">
            <a:extLst>
              <a:ext uri="{FF2B5EF4-FFF2-40B4-BE49-F238E27FC236}">
                <a16:creationId xmlns:a16="http://schemas.microsoft.com/office/drawing/2014/main" id="{41DA93C6-5D32-2B02-C9E0-ADB6EA1D1DCF}"/>
              </a:ext>
            </a:extLst>
          </p:cNvPr>
          <p:cNvSpPr txBox="1">
            <a:spLocks/>
          </p:cNvSpPr>
          <p:nvPr userDrawn="1"/>
        </p:nvSpPr>
        <p:spPr>
          <a:xfrm>
            <a:off x="252273" y="2667192"/>
            <a:ext cx="5383558" cy="3594477"/>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dirty="0">
              <a:solidFill>
                <a:schemeClr val="bg1"/>
              </a:solidFill>
            </a:endParaRPr>
          </a:p>
          <a:p>
            <a:pPr marL="0" indent="0" algn="ctr">
              <a:buNone/>
            </a:pPr>
            <a:r>
              <a:rPr lang="en-GB" dirty="0">
                <a:solidFill>
                  <a:schemeClr val="bg1"/>
                </a:solidFill>
              </a:rPr>
              <a:t>Click to add subtitle</a:t>
            </a:r>
            <a:endParaRPr lang="en-GB" dirty="0"/>
          </a:p>
        </p:txBody>
      </p:sp>
      <p:sp>
        <p:nvSpPr>
          <p:cNvPr id="9" name="TextBox 8">
            <a:extLst>
              <a:ext uri="{FF2B5EF4-FFF2-40B4-BE49-F238E27FC236}">
                <a16:creationId xmlns:a16="http://schemas.microsoft.com/office/drawing/2014/main" id="{90495EA2-5763-AC3D-25F5-3BCC438E5DC9}"/>
              </a:ext>
            </a:extLst>
          </p:cNvPr>
          <p:cNvSpPr txBox="1"/>
          <p:nvPr userDrawn="1"/>
        </p:nvSpPr>
        <p:spPr>
          <a:xfrm>
            <a:off x="355867" y="1235627"/>
            <a:ext cx="5279964" cy="769441"/>
          </a:xfrm>
          <a:prstGeom prst="rect">
            <a:avLst/>
          </a:prstGeom>
          <a:noFill/>
        </p:spPr>
        <p:txBody>
          <a:bodyPr wrap="square" rtlCol="0">
            <a:spAutoFit/>
          </a:bodyPr>
          <a:lstStyle/>
          <a:p>
            <a:pPr algn="ctr"/>
            <a:r>
              <a:rPr lang="en-GB" sz="4400" dirty="0">
                <a:solidFill>
                  <a:schemeClr val="bg1"/>
                </a:solidFill>
              </a:rPr>
              <a:t>Click to add title</a:t>
            </a:r>
          </a:p>
        </p:txBody>
      </p:sp>
    </p:spTree>
    <p:extLst>
      <p:ext uri="{BB962C8B-B14F-4D97-AF65-F5344CB8AC3E}">
        <p14:creationId xmlns:p14="http://schemas.microsoft.com/office/powerpoint/2010/main" val="2406989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Content with Pictur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6B8F06-D888-1720-8A70-3EF9FBABF8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923" t="7626" r="13986" b="7626"/>
          <a:stretch/>
        </p:blipFill>
        <p:spPr>
          <a:xfrm>
            <a:off x="4425819" y="0"/>
            <a:ext cx="7766181" cy="6573696"/>
          </a:xfrm>
          <a:prstGeom prst="rect">
            <a:avLst/>
          </a:prstGeom>
          <a:effectLst>
            <a:softEdge rad="0"/>
          </a:effectLst>
        </p:spPr>
      </p:pic>
      <p:pic>
        <p:nvPicPr>
          <p:cNvPr id="7" name="Graphic 6">
            <a:extLst>
              <a:ext uri="{FF2B5EF4-FFF2-40B4-BE49-F238E27FC236}">
                <a16:creationId xmlns:a16="http://schemas.microsoft.com/office/drawing/2014/main" id="{6A78BB33-1F1E-BC1D-4D1D-4658B7CFE8C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58300" y="172548"/>
            <a:ext cx="2819400" cy="1447800"/>
          </a:xfrm>
          <a:prstGeom prst="rect">
            <a:avLst/>
          </a:prstGeom>
        </p:spPr>
      </p:pic>
      <p:sp>
        <p:nvSpPr>
          <p:cNvPr id="8" name="TextBox 7">
            <a:extLst>
              <a:ext uri="{FF2B5EF4-FFF2-40B4-BE49-F238E27FC236}">
                <a16:creationId xmlns:a16="http://schemas.microsoft.com/office/drawing/2014/main" id="{F0FE41D0-42EA-7653-72C0-37CB263B5B8F}"/>
              </a:ext>
            </a:extLst>
          </p:cNvPr>
          <p:cNvSpPr txBox="1"/>
          <p:nvPr userDrawn="1"/>
        </p:nvSpPr>
        <p:spPr>
          <a:xfrm>
            <a:off x="394116" y="388616"/>
            <a:ext cx="3917404" cy="769441"/>
          </a:xfrm>
          <a:prstGeom prst="rect">
            <a:avLst/>
          </a:prstGeom>
          <a:noFill/>
        </p:spPr>
        <p:txBody>
          <a:bodyPr wrap="square" rtlCol="0">
            <a:spAutoFit/>
          </a:bodyPr>
          <a:lstStyle/>
          <a:p>
            <a:r>
              <a:rPr lang="en-GB" sz="4400" dirty="0"/>
              <a:t>Heading</a:t>
            </a:r>
          </a:p>
        </p:txBody>
      </p:sp>
      <p:sp>
        <p:nvSpPr>
          <p:cNvPr id="9" name="TextBox 8">
            <a:extLst>
              <a:ext uri="{FF2B5EF4-FFF2-40B4-BE49-F238E27FC236}">
                <a16:creationId xmlns:a16="http://schemas.microsoft.com/office/drawing/2014/main" id="{76D55D93-FBB6-3BDC-1904-778F223D4387}"/>
              </a:ext>
            </a:extLst>
          </p:cNvPr>
          <p:cNvSpPr txBox="1"/>
          <p:nvPr userDrawn="1"/>
        </p:nvSpPr>
        <p:spPr>
          <a:xfrm>
            <a:off x="394116" y="1437564"/>
            <a:ext cx="3140140" cy="830997"/>
          </a:xfrm>
          <a:prstGeom prst="rect">
            <a:avLst/>
          </a:prstGeom>
          <a:noFill/>
        </p:spPr>
        <p:txBody>
          <a:bodyPr wrap="square" rtlCol="0">
            <a:spAutoFit/>
          </a:bodyPr>
          <a:lstStyle/>
          <a:p>
            <a:r>
              <a:rPr lang="en-GB" sz="2400" dirty="0"/>
              <a:t>Example use of a colour photo</a:t>
            </a:r>
          </a:p>
        </p:txBody>
      </p:sp>
      <p:sp>
        <p:nvSpPr>
          <p:cNvPr id="10" name="Rectangle 9">
            <a:extLst>
              <a:ext uri="{FF2B5EF4-FFF2-40B4-BE49-F238E27FC236}">
                <a16:creationId xmlns:a16="http://schemas.microsoft.com/office/drawing/2014/main" id="{B99DC5AA-BF89-5549-D72E-981558B27448}"/>
              </a:ext>
            </a:extLst>
          </p:cNvPr>
          <p:cNvSpPr/>
          <p:nvPr userDrawn="1"/>
        </p:nvSpPr>
        <p:spPr>
          <a:xfrm>
            <a:off x="0" y="6570324"/>
            <a:ext cx="12192000" cy="287676"/>
          </a:xfrm>
          <a:prstGeom prst="rect">
            <a:avLst/>
          </a:prstGeom>
          <a:solidFill>
            <a:srgbClr val="002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14033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E0AD0D43-6311-48AE-B4C5-143F9E8EE0C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58300" y="172548"/>
            <a:ext cx="2819400" cy="1447800"/>
          </a:xfrm>
          <a:prstGeom prst="rect">
            <a:avLst/>
          </a:prstGeom>
        </p:spPr>
      </p:pic>
      <p:sp>
        <p:nvSpPr>
          <p:cNvPr id="10" name="Rectangle 9">
            <a:extLst>
              <a:ext uri="{FF2B5EF4-FFF2-40B4-BE49-F238E27FC236}">
                <a16:creationId xmlns:a16="http://schemas.microsoft.com/office/drawing/2014/main" id="{B168F9BE-704F-4166-8BD1-06FF05000043}"/>
              </a:ext>
            </a:extLst>
          </p:cNvPr>
          <p:cNvSpPr/>
          <p:nvPr userDrawn="1"/>
        </p:nvSpPr>
        <p:spPr>
          <a:xfrm>
            <a:off x="0" y="6570324"/>
            <a:ext cx="12192000" cy="287676"/>
          </a:xfrm>
          <a:prstGeom prst="rect">
            <a:avLst/>
          </a:prstGeom>
          <a:solidFill>
            <a:srgbClr val="77C7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5" descr="Background pattern&#10;&#10;Description automatically generated">
            <a:extLst>
              <a:ext uri="{FF2B5EF4-FFF2-40B4-BE49-F238E27FC236}">
                <a16:creationId xmlns:a16="http://schemas.microsoft.com/office/drawing/2014/main" id="{1AE0D9C0-F335-4296-B37A-C2A9DD5FE069}"/>
              </a:ext>
            </a:extLst>
          </p:cNvPr>
          <p:cNvPicPr>
            <a:picLocks noChangeAspect="1"/>
          </p:cNvPicPr>
          <p:nvPr userDrawn="1"/>
        </p:nvPicPr>
        <p:blipFill>
          <a:blip r:embed="rId4"/>
          <a:stretch>
            <a:fillRect/>
          </a:stretch>
        </p:blipFill>
        <p:spPr>
          <a:xfrm>
            <a:off x="2529" y="1616523"/>
            <a:ext cx="2948779" cy="4963063"/>
          </a:xfrm>
          <a:prstGeom prst="rect">
            <a:avLst/>
          </a:prstGeom>
        </p:spPr>
      </p:pic>
      <p:sp>
        <p:nvSpPr>
          <p:cNvPr id="7" name="Title 1">
            <a:extLst>
              <a:ext uri="{FF2B5EF4-FFF2-40B4-BE49-F238E27FC236}">
                <a16:creationId xmlns:a16="http://schemas.microsoft.com/office/drawing/2014/main" id="{AE71C4E9-F2BA-4ECB-8D9B-845B47090099}"/>
              </a:ext>
            </a:extLst>
          </p:cNvPr>
          <p:cNvSpPr>
            <a:spLocks noGrp="1"/>
          </p:cNvSpPr>
          <p:nvPr>
            <p:ph type="ctrTitle"/>
          </p:nvPr>
        </p:nvSpPr>
        <p:spPr>
          <a:xfrm>
            <a:off x="3749040" y="1777999"/>
            <a:ext cx="6918960" cy="2046923"/>
          </a:xfrm>
        </p:spPr>
        <p:txBody>
          <a:bodyPr anchor="ctr">
            <a:normAutofit/>
          </a:bodyPr>
          <a:lstStyle>
            <a:lvl1pPr algn="ctr">
              <a:defRPr sz="4000"/>
            </a:lvl1pPr>
          </a:lstStyle>
          <a:p>
            <a:r>
              <a:rPr lang="en-US" dirty="0"/>
              <a:t>Click to edit Master title style</a:t>
            </a:r>
            <a:endParaRPr lang="en-GB" dirty="0"/>
          </a:p>
        </p:txBody>
      </p:sp>
      <p:sp>
        <p:nvSpPr>
          <p:cNvPr id="8" name="Subtitle 2">
            <a:extLst>
              <a:ext uri="{FF2B5EF4-FFF2-40B4-BE49-F238E27FC236}">
                <a16:creationId xmlns:a16="http://schemas.microsoft.com/office/drawing/2014/main" id="{1185149A-0F18-46B4-BDC2-5644A7BE3AB1}"/>
              </a:ext>
            </a:extLst>
          </p:cNvPr>
          <p:cNvSpPr>
            <a:spLocks noGrp="1"/>
          </p:cNvSpPr>
          <p:nvPr>
            <p:ph type="subTitle" idx="1"/>
          </p:nvPr>
        </p:nvSpPr>
        <p:spPr>
          <a:xfrm>
            <a:off x="3749040" y="4248700"/>
            <a:ext cx="6918960" cy="64484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1357674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L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A086D2-0DBD-460F-A7A3-8D7EF23767EE}"/>
              </a:ext>
            </a:extLst>
          </p:cNvPr>
          <p:cNvSpPr/>
          <p:nvPr userDrawn="1"/>
        </p:nvSpPr>
        <p:spPr>
          <a:xfrm>
            <a:off x="0" y="0"/>
            <a:ext cx="952500" cy="6858000"/>
          </a:xfrm>
          <a:prstGeom prst="rect">
            <a:avLst/>
          </a:prstGeom>
          <a:solidFill>
            <a:srgbClr val="002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41C8A369-A4AB-4D6B-99B5-63C465683C53}"/>
              </a:ext>
            </a:extLst>
          </p:cNvPr>
          <p:cNvPicPr>
            <a:picLocks noChangeAspect="1"/>
          </p:cNvPicPr>
          <p:nvPr userDrawn="1"/>
        </p:nvPicPr>
        <p:blipFill rotWithShape="1">
          <a:blip r:embed="rId2">
            <a:alphaModFix amt="35000"/>
          </a:blip>
          <a:srcRect l="18155" r="57088"/>
          <a:stretch/>
        </p:blipFill>
        <p:spPr>
          <a:xfrm>
            <a:off x="0" y="1318470"/>
            <a:ext cx="952500" cy="5556471"/>
          </a:xfrm>
          <a:prstGeom prst="rect">
            <a:avLst/>
          </a:prstGeom>
        </p:spPr>
      </p:pic>
      <p:pic>
        <p:nvPicPr>
          <p:cNvPr id="9" name="Graphic 8">
            <a:extLst>
              <a:ext uri="{FF2B5EF4-FFF2-40B4-BE49-F238E27FC236}">
                <a16:creationId xmlns:a16="http://schemas.microsoft.com/office/drawing/2014/main" id="{4DAC01E2-FF76-4EA3-B52A-2C17F2923EF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58300" y="172548"/>
            <a:ext cx="2819400" cy="1447800"/>
          </a:xfrm>
          <a:prstGeom prst="rect">
            <a:avLst/>
          </a:prstGeom>
        </p:spPr>
      </p:pic>
      <p:sp>
        <p:nvSpPr>
          <p:cNvPr id="5" name="Title Placeholder 1">
            <a:extLst>
              <a:ext uri="{FF2B5EF4-FFF2-40B4-BE49-F238E27FC236}">
                <a16:creationId xmlns:a16="http://schemas.microsoft.com/office/drawing/2014/main" id="{12A40358-D3B7-4C8B-97A0-027895494F68}"/>
              </a:ext>
            </a:extLst>
          </p:cNvPr>
          <p:cNvSpPr>
            <a:spLocks noGrp="1"/>
          </p:cNvSpPr>
          <p:nvPr>
            <p:ph type="title"/>
          </p:nvPr>
        </p:nvSpPr>
        <p:spPr>
          <a:xfrm>
            <a:off x="1152939" y="365126"/>
            <a:ext cx="10200860" cy="877266"/>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6" name="Text Placeholder 2">
            <a:extLst>
              <a:ext uri="{FF2B5EF4-FFF2-40B4-BE49-F238E27FC236}">
                <a16:creationId xmlns:a16="http://schemas.microsoft.com/office/drawing/2014/main" id="{BC499F7E-9C46-464A-BCF5-A6A8378EC97A}"/>
              </a:ext>
            </a:extLst>
          </p:cNvPr>
          <p:cNvSpPr>
            <a:spLocks noGrp="1"/>
          </p:cNvSpPr>
          <p:nvPr>
            <p:ph idx="1"/>
          </p:nvPr>
        </p:nvSpPr>
        <p:spPr>
          <a:xfrm>
            <a:off x="1152938" y="1558899"/>
            <a:ext cx="10200861" cy="46180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75282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Dark">
    <p:bg>
      <p:bgPr>
        <a:solidFill>
          <a:srgbClr val="002147"/>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7487E5-DCE5-9D7C-489F-C9C30DB39BA6}"/>
              </a:ext>
            </a:extLst>
          </p:cNvPr>
          <p:cNvPicPr>
            <a:picLocks noChangeAspect="1"/>
          </p:cNvPicPr>
          <p:nvPr userDrawn="1"/>
        </p:nvPicPr>
        <p:blipFill>
          <a:blip r:embed="rId2">
            <a:alphaModFix amt="20000"/>
          </a:blip>
          <a:stretch>
            <a:fillRect/>
          </a:stretch>
        </p:blipFill>
        <p:spPr>
          <a:xfrm>
            <a:off x="133963" y="1091475"/>
            <a:ext cx="4115387" cy="5943599"/>
          </a:xfrm>
          <a:prstGeom prst="rect">
            <a:avLst/>
          </a:prstGeom>
        </p:spPr>
      </p:pic>
      <p:sp>
        <p:nvSpPr>
          <p:cNvPr id="5" name="Title 1">
            <a:extLst>
              <a:ext uri="{FF2B5EF4-FFF2-40B4-BE49-F238E27FC236}">
                <a16:creationId xmlns:a16="http://schemas.microsoft.com/office/drawing/2014/main" id="{757708B4-BDF6-7999-223B-1BCB836ADE6F}"/>
              </a:ext>
            </a:extLst>
          </p:cNvPr>
          <p:cNvSpPr>
            <a:spLocks noGrp="1"/>
          </p:cNvSpPr>
          <p:nvPr>
            <p:ph type="ctrTitle"/>
          </p:nvPr>
        </p:nvSpPr>
        <p:spPr>
          <a:xfrm>
            <a:off x="4483172" y="1798319"/>
            <a:ext cx="6918960" cy="2046923"/>
          </a:xfrm>
        </p:spPr>
        <p:txBody>
          <a:bodyPr anchor="ctr">
            <a:normAutofit/>
          </a:bodyPr>
          <a:lstStyle>
            <a:lvl1pPr algn="ctr">
              <a:defRPr sz="4000">
                <a:solidFill>
                  <a:schemeClr val="bg1"/>
                </a:solidFill>
              </a:defRPr>
            </a:lvl1pPr>
          </a:lstStyle>
          <a:p>
            <a:r>
              <a:rPr lang="en-US" dirty="0"/>
              <a:t>Click to edit Master title style</a:t>
            </a:r>
            <a:endParaRPr lang="en-GB" dirty="0"/>
          </a:p>
        </p:txBody>
      </p:sp>
      <p:sp>
        <p:nvSpPr>
          <p:cNvPr id="6" name="Subtitle 2">
            <a:extLst>
              <a:ext uri="{FF2B5EF4-FFF2-40B4-BE49-F238E27FC236}">
                <a16:creationId xmlns:a16="http://schemas.microsoft.com/office/drawing/2014/main" id="{7820EB65-120B-8B1D-5FB7-5E65EDD154CD}"/>
              </a:ext>
            </a:extLst>
          </p:cNvPr>
          <p:cNvSpPr>
            <a:spLocks noGrp="1"/>
          </p:cNvSpPr>
          <p:nvPr>
            <p:ph type="subTitle" idx="1"/>
          </p:nvPr>
        </p:nvSpPr>
        <p:spPr>
          <a:xfrm>
            <a:off x="4483172" y="4269020"/>
            <a:ext cx="6918960" cy="64484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882182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Dark">
    <p:bg>
      <p:bgPr>
        <a:solidFill>
          <a:srgbClr val="002147"/>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27EEC7-6DDF-C5E8-AB5B-09D0A4F20454}"/>
              </a:ext>
            </a:extLst>
          </p:cNvPr>
          <p:cNvSpPr/>
          <p:nvPr userDrawn="1"/>
        </p:nvSpPr>
        <p:spPr>
          <a:xfrm>
            <a:off x="0" y="0"/>
            <a:ext cx="952500" cy="6858000"/>
          </a:xfrm>
          <a:prstGeom prst="rect">
            <a:avLst/>
          </a:prstGeom>
          <a:solidFill>
            <a:srgbClr val="002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29722346-AFEE-90DD-90FD-99B5738A6E10}"/>
              </a:ext>
            </a:extLst>
          </p:cNvPr>
          <p:cNvPicPr>
            <a:picLocks noChangeAspect="1"/>
          </p:cNvPicPr>
          <p:nvPr userDrawn="1"/>
        </p:nvPicPr>
        <p:blipFill rotWithShape="1">
          <a:blip r:embed="rId2">
            <a:alphaModFix amt="35000"/>
          </a:blip>
          <a:srcRect l="18155" r="57088"/>
          <a:stretch/>
        </p:blipFill>
        <p:spPr>
          <a:xfrm>
            <a:off x="0" y="1318470"/>
            <a:ext cx="952500" cy="5556471"/>
          </a:xfrm>
          <a:prstGeom prst="rect">
            <a:avLst/>
          </a:prstGeom>
        </p:spPr>
      </p:pic>
      <p:sp>
        <p:nvSpPr>
          <p:cNvPr id="11" name="Text Placeholder 2">
            <a:extLst>
              <a:ext uri="{FF2B5EF4-FFF2-40B4-BE49-F238E27FC236}">
                <a16:creationId xmlns:a16="http://schemas.microsoft.com/office/drawing/2014/main" id="{4AF77816-9B7C-ECA0-84DE-E1A441772723}"/>
              </a:ext>
            </a:extLst>
          </p:cNvPr>
          <p:cNvSpPr>
            <a:spLocks noGrp="1"/>
          </p:cNvSpPr>
          <p:nvPr>
            <p:ph idx="1"/>
          </p:nvPr>
        </p:nvSpPr>
        <p:spPr>
          <a:xfrm>
            <a:off x="1152938" y="1558899"/>
            <a:ext cx="10200861" cy="4618064"/>
          </a:xfrm>
          <a:prstGeom prst="rect">
            <a:avLst/>
          </a:prstGeom>
        </p:spPr>
        <p:txBody>
          <a:bodyPr vert="horz" lIns="91440" tIns="45720" rIns="91440" bIns="45720" rtlCol="0">
            <a:normAutofit/>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Placeholder 1">
            <a:extLst>
              <a:ext uri="{FF2B5EF4-FFF2-40B4-BE49-F238E27FC236}">
                <a16:creationId xmlns:a16="http://schemas.microsoft.com/office/drawing/2014/main" id="{69E13B25-CB49-4EE3-A0C1-715E2F0CBFB0}"/>
              </a:ext>
            </a:extLst>
          </p:cNvPr>
          <p:cNvSpPr>
            <a:spLocks noGrp="1"/>
          </p:cNvSpPr>
          <p:nvPr>
            <p:ph type="title"/>
          </p:nvPr>
        </p:nvSpPr>
        <p:spPr>
          <a:xfrm>
            <a:off x="1152939" y="365126"/>
            <a:ext cx="10200860" cy="877266"/>
          </a:xfrm>
          <a:prstGeom prst="rect">
            <a:avLst/>
          </a:prstGeom>
        </p:spPr>
        <p:txBody>
          <a:bodyPr vert="horz" lIns="91440" tIns="45720" rIns="91440" bIns="45720" rtlCol="0" anchor="ctr">
            <a:normAutofit/>
          </a:bodyPr>
          <a:lstStyle>
            <a:lvl1pPr>
              <a:defRPr>
                <a:solidFill>
                  <a:srgbClr val="FFFFF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252219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wo columns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F0C1-3EEF-E55D-1530-8432F3909353}"/>
              </a:ext>
            </a:extLst>
          </p:cNvPr>
          <p:cNvSpPr>
            <a:spLocks noGrp="1"/>
          </p:cNvSpPr>
          <p:nvPr>
            <p:ph type="title"/>
          </p:nvPr>
        </p:nvSpPr>
        <p:spPr>
          <a:xfrm>
            <a:off x="1172816" y="365125"/>
            <a:ext cx="10180984" cy="1325563"/>
          </a:xfrm>
        </p:spPr>
        <p:txBody>
          <a:bodyPr/>
          <a:lstStyle/>
          <a:p>
            <a:r>
              <a:rPr lang="en-US" dirty="0"/>
              <a:t>Click to edit Master title style</a:t>
            </a:r>
            <a:endParaRPr lang="en-GB" dirty="0"/>
          </a:p>
        </p:txBody>
      </p:sp>
      <p:sp>
        <p:nvSpPr>
          <p:cNvPr id="8" name="Rectangle 7">
            <a:extLst>
              <a:ext uri="{FF2B5EF4-FFF2-40B4-BE49-F238E27FC236}">
                <a16:creationId xmlns:a16="http://schemas.microsoft.com/office/drawing/2014/main" id="{FB6E5FA7-E128-3238-5A2F-7B8042A4B7B2}"/>
              </a:ext>
            </a:extLst>
          </p:cNvPr>
          <p:cNvSpPr/>
          <p:nvPr userDrawn="1"/>
        </p:nvSpPr>
        <p:spPr>
          <a:xfrm>
            <a:off x="0" y="0"/>
            <a:ext cx="952500" cy="6858000"/>
          </a:xfrm>
          <a:prstGeom prst="rect">
            <a:avLst/>
          </a:prstGeom>
          <a:solidFill>
            <a:srgbClr val="002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C25BEC9A-5347-7B48-5559-1635DC866EAF}"/>
              </a:ext>
            </a:extLst>
          </p:cNvPr>
          <p:cNvPicPr>
            <a:picLocks noChangeAspect="1"/>
          </p:cNvPicPr>
          <p:nvPr userDrawn="1"/>
        </p:nvPicPr>
        <p:blipFill rotWithShape="1">
          <a:blip r:embed="rId2">
            <a:alphaModFix amt="35000"/>
          </a:blip>
          <a:srcRect l="18155" r="57088"/>
          <a:stretch/>
        </p:blipFill>
        <p:spPr>
          <a:xfrm>
            <a:off x="0" y="1318470"/>
            <a:ext cx="952500" cy="5556471"/>
          </a:xfrm>
          <a:prstGeom prst="rect">
            <a:avLst/>
          </a:prstGeom>
        </p:spPr>
      </p:pic>
      <p:sp>
        <p:nvSpPr>
          <p:cNvPr id="11" name="Content Placeholder 2">
            <a:extLst>
              <a:ext uri="{FF2B5EF4-FFF2-40B4-BE49-F238E27FC236}">
                <a16:creationId xmlns:a16="http://schemas.microsoft.com/office/drawing/2014/main" id="{1F0821CA-A5EB-E2E7-7A02-21AA38522C05}"/>
              </a:ext>
            </a:extLst>
          </p:cNvPr>
          <p:cNvSpPr>
            <a:spLocks noGrp="1"/>
          </p:cNvSpPr>
          <p:nvPr>
            <p:ph sz="half" idx="1"/>
          </p:nvPr>
        </p:nvSpPr>
        <p:spPr>
          <a:xfrm>
            <a:off x="1172816" y="1825625"/>
            <a:ext cx="4846984"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3">
            <a:extLst>
              <a:ext uri="{FF2B5EF4-FFF2-40B4-BE49-F238E27FC236}">
                <a16:creationId xmlns:a16="http://schemas.microsoft.com/office/drawing/2014/main" id="{701DC0F9-5D52-B242-836E-7CD3189CE63B}"/>
              </a:ext>
            </a:extLst>
          </p:cNvPr>
          <p:cNvSpPr>
            <a:spLocks noGrp="1"/>
          </p:cNvSpPr>
          <p:nvPr>
            <p:ph sz="half" idx="2"/>
          </p:nvPr>
        </p:nvSpPr>
        <p:spPr>
          <a:xfrm>
            <a:off x="6604000" y="1825625"/>
            <a:ext cx="4749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763601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6E5FA7-E128-3238-5A2F-7B8042A4B7B2}"/>
              </a:ext>
            </a:extLst>
          </p:cNvPr>
          <p:cNvSpPr/>
          <p:nvPr userDrawn="1"/>
        </p:nvSpPr>
        <p:spPr>
          <a:xfrm>
            <a:off x="0" y="0"/>
            <a:ext cx="952500" cy="6858000"/>
          </a:xfrm>
          <a:prstGeom prst="rect">
            <a:avLst/>
          </a:prstGeom>
          <a:solidFill>
            <a:srgbClr val="002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C25BEC9A-5347-7B48-5559-1635DC866EAF}"/>
              </a:ext>
            </a:extLst>
          </p:cNvPr>
          <p:cNvPicPr>
            <a:picLocks noChangeAspect="1"/>
          </p:cNvPicPr>
          <p:nvPr userDrawn="1"/>
        </p:nvPicPr>
        <p:blipFill rotWithShape="1">
          <a:blip r:embed="rId2">
            <a:alphaModFix amt="35000"/>
          </a:blip>
          <a:srcRect l="18155" r="57088"/>
          <a:stretch/>
        </p:blipFill>
        <p:spPr>
          <a:xfrm>
            <a:off x="0" y="1318470"/>
            <a:ext cx="952500" cy="5556471"/>
          </a:xfrm>
          <a:prstGeom prst="rect">
            <a:avLst/>
          </a:prstGeom>
        </p:spPr>
      </p:pic>
    </p:spTree>
    <p:extLst>
      <p:ext uri="{BB962C8B-B14F-4D97-AF65-F5344CB8AC3E}">
        <p14:creationId xmlns:p14="http://schemas.microsoft.com/office/powerpoint/2010/main" val="2808841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0629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ith Leaves">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2BEBA200-3A05-91CF-85D9-58CB09258874}"/>
              </a:ext>
            </a:extLst>
          </p:cNvPr>
          <p:cNvSpPr/>
          <p:nvPr userDrawn="1"/>
        </p:nvSpPr>
        <p:spPr>
          <a:xfrm>
            <a:off x="10248092" y="1833432"/>
            <a:ext cx="277192" cy="600585"/>
          </a:xfrm>
          <a:custGeom>
            <a:avLst/>
            <a:gdLst>
              <a:gd name="connsiteX0" fmla="*/ 276680 w 277192"/>
              <a:gd name="connsiteY0" fmla="*/ 599710 h 600585"/>
              <a:gd name="connsiteX1" fmla="*/ 26351 w 277192"/>
              <a:gd name="connsiteY1" fmla="*/ 344299 h 600585"/>
              <a:gd name="connsiteX2" fmla="*/ 63172 w 277192"/>
              <a:gd name="connsiteY2" fmla="*/ -876 h 600585"/>
              <a:gd name="connsiteX3" fmla="*/ 276680 w 277192"/>
              <a:gd name="connsiteY3" fmla="*/ 599710 h 600585"/>
            </a:gdLst>
            <a:ahLst/>
            <a:cxnLst>
              <a:cxn ang="0">
                <a:pos x="connsiteX0" y="connsiteY0"/>
              </a:cxn>
              <a:cxn ang="0">
                <a:pos x="connsiteX1" y="connsiteY1"/>
              </a:cxn>
              <a:cxn ang="0">
                <a:pos x="connsiteX2" y="connsiteY2"/>
              </a:cxn>
              <a:cxn ang="0">
                <a:pos x="connsiteX3" y="connsiteY3"/>
              </a:cxn>
            </a:cxnLst>
            <a:rect l="l" t="t" r="r" b="b"/>
            <a:pathLst>
              <a:path w="277192" h="600585">
                <a:moveTo>
                  <a:pt x="276680" y="599710"/>
                </a:moveTo>
                <a:cubicBezTo>
                  <a:pt x="169914" y="568642"/>
                  <a:pt x="74213" y="475457"/>
                  <a:pt x="26351" y="344299"/>
                </a:cubicBezTo>
                <a:cubicBezTo>
                  <a:pt x="-21511" y="213117"/>
                  <a:pt x="-3101" y="85424"/>
                  <a:pt x="63172" y="-876"/>
                </a:cubicBezTo>
                <a:lnTo>
                  <a:pt x="276680" y="599710"/>
                </a:lnTo>
                <a:close/>
              </a:path>
            </a:pathLst>
          </a:custGeom>
          <a:solidFill>
            <a:srgbClr val="77C7D4"/>
          </a:solidFill>
          <a:ln w="23037"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FE237F45-3277-6231-D9AD-C458BE1BBF91}"/>
              </a:ext>
            </a:extLst>
          </p:cNvPr>
          <p:cNvSpPr/>
          <p:nvPr userDrawn="1"/>
        </p:nvSpPr>
        <p:spPr>
          <a:xfrm>
            <a:off x="10317390" y="1833432"/>
            <a:ext cx="254097" cy="600585"/>
          </a:xfrm>
          <a:custGeom>
            <a:avLst/>
            <a:gdLst>
              <a:gd name="connsiteX0" fmla="*/ 195347 w 254097"/>
              <a:gd name="connsiteY0" fmla="*/ 599710 h 600585"/>
              <a:gd name="connsiteX1" fmla="*/ 195347 w 254097"/>
              <a:gd name="connsiteY1" fmla="*/ 599710 h 600585"/>
              <a:gd name="connsiteX2" fmla="*/ -513 w 254097"/>
              <a:gd name="connsiteY2" fmla="*/ 2566 h 600585"/>
              <a:gd name="connsiteX3" fmla="*/ 2813 w 254097"/>
              <a:gd name="connsiteY3" fmla="*/ -876 h 600585"/>
              <a:gd name="connsiteX4" fmla="*/ 231867 w 254097"/>
              <a:gd name="connsiteY4" fmla="*/ 254557 h 600585"/>
              <a:gd name="connsiteX5" fmla="*/ 195347 w 254097"/>
              <a:gd name="connsiteY5" fmla="*/ 599710 h 60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097" h="600585">
                <a:moveTo>
                  <a:pt x="195347" y="599710"/>
                </a:moveTo>
                <a:cubicBezTo>
                  <a:pt x="195347" y="599710"/>
                  <a:pt x="192021" y="599710"/>
                  <a:pt x="195347" y="599710"/>
                </a:cubicBezTo>
                <a:lnTo>
                  <a:pt x="-513" y="2566"/>
                </a:lnTo>
                <a:cubicBezTo>
                  <a:pt x="-513" y="2566"/>
                  <a:pt x="-513" y="-876"/>
                  <a:pt x="2813" y="-876"/>
                </a:cubicBezTo>
                <a:cubicBezTo>
                  <a:pt x="99068" y="26728"/>
                  <a:pt x="188718" y="123377"/>
                  <a:pt x="231867" y="254557"/>
                </a:cubicBezTo>
                <a:cubicBezTo>
                  <a:pt x="271714" y="385717"/>
                  <a:pt x="255105" y="516875"/>
                  <a:pt x="195347" y="599710"/>
                </a:cubicBezTo>
                <a:close/>
              </a:path>
            </a:pathLst>
          </a:custGeom>
          <a:solidFill>
            <a:srgbClr val="1DAD89"/>
          </a:solidFill>
          <a:ln w="23037"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81EA35DB-0F04-A2C8-B39F-AE92F652B9C3}"/>
              </a:ext>
            </a:extLst>
          </p:cNvPr>
          <p:cNvSpPr/>
          <p:nvPr userDrawn="1"/>
        </p:nvSpPr>
        <p:spPr>
          <a:xfrm>
            <a:off x="2912803" y="3565902"/>
            <a:ext cx="346494" cy="461994"/>
          </a:xfrm>
          <a:custGeom>
            <a:avLst/>
            <a:gdLst>
              <a:gd name="connsiteX0" fmla="*/ 13373 w 346494"/>
              <a:gd name="connsiteY0" fmla="*/ 461119 h 461994"/>
              <a:gd name="connsiteX1" fmla="*/ 75095 w 346494"/>
              <a:gd name="connsiteY1" fmla="*/ 154381 h 461994"/>
              <a:gd name="connsiteX2" fmla="*/ 345982 w 346494"/>
              <a:gd name="connsiteY2" fmla="*/ -732 h 461994"/>
              <a:gd name="connsiteX3" fmla="*/ 13373 w 346494"/>
              <a:gd name="connsiteY3" fmla="*/ 461119 h 461994"/>
            </a:gdLst>
            <a:ahLst/>
            <a:cxnLst>
              <a:cxn ang="0">
                <a:pos x="connsiteX0" y="connsiteY0"/>
              </a:cxn>
              <a:cxn ang="0">
                <a:pos x="connsiteX1" y="connsiteY1"/>
              </a:cxn>
              <a:cxn ang="0">
                <a:pos x="connsiteX2" y="connsiteY2"/>
              </a:cxn>
              <a:cxn ang="0">
                <a:pos x="connsiteX3" y="connsiteY3"/>
              </a:cxn>
            </a:cxnLst>
            <a:rect l="l" t="t" r="r" b="b"/>
            <a:pathLst>
              <a:path w="346494" h="461994">
                <a:moveTo>
                  <a:pt x="13373" y="461119"/>
                </a:moveTo>
                <a:cubicBezTo>
                  <a:pt x="-17488" y="371515"/>
                  <a:pt x="3094" y="254332"/>
                  <a:pt x="75095" y="154381"/>
                </a:cubicBezTo>
                <a:cubicBezTo>
                  <a:pt x="147096" y="54429"/>
                  <a:pt x="249980" y="-4174"/>
                  <a:pt x="345982" y="-732"/>
                </a:cubicBezTo>
                <a:lnTo>
                  <a:pt x="13373" y="461119"/>
                </a:lnTo>
                <a:close/>
              </a:path>
            </a:pathLst>
          </a:custGeom>
          <a:solidFill>
            <a:srgbClr val="1DAD89"/>
          </a:solidFill>
          <a:ln w="23037"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F4ADD69A-897C-9FC0-027B-30C8855B1436}"/>
              </a:ext>
            </a:extLst>
          </p:cNvPr>
          <p:cNvSpPr/>
          <p:nvPr userDrawn="1"/>
        </p:nvSpPr>
        <p:spPr>
          <a:xfrm>
            <a:off x="2935899" y="3565908"/>
            <a:ext cx="346490" cy="461993"/>
          </a:xfrm>
          <a:custGeom>
            <a:avLst/>
            <a:gdLst>
              <a:gd name="connsiteX0" fmla="*/ 2033 w 346490"/>
              <a:gd name="connsiteY0" fmla="*/ 460975 h 461993"/>
              <a:gd name="connsiteX1" fmla="*/ 2033 w 346490"/>
              <a:gd name="connsiteY1" fmla="*/ 460975 h 461993"/>
              <a:gd name="connsiteX2" fmla="*/ 328798 w 346490"/>
              <a:gd name="connsiteY2" fmla="*/ -876 h 461993"/>
              <a:gd name="connsiteX3" fmla="*/ 332194 w 346490"/>
              <a:gd name="connsiteY3" fmla="*/ -876 h 461993"/>
              <a:gd name="connsiteX4" fmla="*/ 270934 w 346490"/>
              <a:gd name="connsiteY4" fmla="*/ 307016 h 461993"/>
              <a:gd name="connsiteX5" fmla="*/ 2033 w 346490"/>
              <a:gd name="connsiteY5" fmla="*/ 460975 h 46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490" h="461993">
                <a:moveTo>
                  <a:pt x="2033" y="460975"/>
                </a:moveTo>
                <a:cubicBezTo>
                  <a:pt x="-1362" y="460975"/>
                  <a:pt x="-1362" y="460975"/>
                  <a:pt x="2033" y="460975"/>
                </a:cubicBezTo>
                <a:lnTo>
                  <a:pt x="328798" y="-876"/>
                </a:lnTo>
                <a:cubicBezTo>
                  <a:pt x="328798" y="-876"/>
                  <a:pt x="332194" y="-876"/>
                  <a:pt x="332194" y="-876"/>
                </a:cubicBezTo>
                <a:cubicBezTo>
                  <a:pt x="362824" y="88080"/>
                  <a:pt x="342403" y="204385"/>
                  <a:pt x="270934" y="307016"/>
                </a:cubicBezTo>
                <a:cubicBezTo>
                  <a:pt x="199464" y="406229"/>
                  <a:pt x="93946" y="464394"/>
                  <a:pt x="2033" y="460975"/>
                </a:cubicBezTo>
                <a:close/>
              </a:path>
            </a:pathLst>
          </a:custGeom>
          <a:solidFill>
            <a:srgbClr val="77C7D4"/>
          </a:solidFill>
          <a:ln w="23037"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B801A82-0892-F177-1786-40232D8065E3}"/>
              </a:ext>
            </a:extLst>
          </p:cNvPr>
          <p:cNvSpPr/>
          <p:nvPr userDrawn="1"/>
        </p:nvSpPr>
        <p:spPr>
          <a:xfrm>
            <a:off x="11357727" y="1744449"/>
            <a:ext cx="277199" cy="531287"/>
          </a:xfrm>
          <a:custGeom>
            <a:avLst/>
            <a:gdLst>
              <a:gd name="connsiteX0" fmla="*/ 32249 w 277199"/>
              <a:gd name="connsiteY0" fmla="*/ 530412 h 531287"/>
              <a:gd name="connsiteX1" fmla="*/ 39132 w 277199"/>
              <a:gd name="connsiteY1" fmla="*/ 205934 h 531287"/>
              <a:gd name="connsiteX2" fmla="*/ 276686 w 277199"/>
              <a:gd name="connsiteY2" fmla="*/ -876 h 531287"/>
              <a:gd name="connsiteX3" fmla="*/ 32249 w 277199"/>
              <a:gd name="connsiteY3" fmla="*/ 530412 h 531287"/>
            </a:gdLst>
            <a:ahLst/>
            <a:cxnLst>
              <a:cxn ang="0">
                <a:pos x="connsiteX0" y="connsiteY0"/>
              </a:cxn>
              <a:cxn ang="0">
                <a:pos x="connsiteX1" y="connsiteY1"/>
              </a:cxn>
              <a:cxn ang="0">
                <a:pos x="connsiteX2" y="connsiteY2"/>
              </a:cxn>
              <a:cxn ang="0">
                <a:pos x="connsiteX3" y="connsiteY3"/>
              </a:cxn>
            </a:cxnLst>
            <a:rect l="l" t="t" r="r" b="b"/>
            <a:pathLst>
              <a:path w="277199" h="531287">
                <a:moveTo>
                  <a:pt x="32249" y="530412"/>
                </a:moveTo>
                <a:cubicBezTo>
                  <a:pt x="-12519" y="444828"/>
                  <a:pt x="-12519" y="323602"/>
                  <a:pt x="39132" y="205934"/>
                </a:cubicBezTo>
                <a:cubicBezTo>
                  <a:pt x="94224" y="91822"/>
                  <a:pt x="187176" y="13376"/>
                  <a:pt x="276686" y="-876"/>
                </a:cubicBezTo>
                <a:lnTo>
                  <a:pt x="32249" y="530412"/>
                </a:lnTo>
                <a:close/>
              </a:path>
            </a:pathLst>
          </a:custGeom>
          <a:solidFill>
            <a:srgbClr val="77C7D4"/>
          </a:solidFill>
          <a:ln w="23037"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645A8BC-006C-1BA0-5FD1-E5C2C9415F19}"/>
              </a:ext>
            </a:extLst>
          </p:cNvPr>
          <p:cNvSpPr/>
          <p:nvPr userDrawn="1"/>
        </p:nvSpPr>
        <p:spPr>
          <a:xfrm>
            <a:off x="11403931" y="1744449"/>
            <a:ext cx="277189" cy="531287"/>
          </a:xfrm>
          <a:custGeom>
            <a:avLst/>
            <a:gdLst>
              <a:gd name="connsiteX0" fmla="*/ -513 w 277189"/>
              <a:gd name="connsiteY0" fmla="*/ 530412 h 531287"/>
              <a:gd name="connsiteX1" fmla="*/ -513 w 277189"/>
              <a:gd name="connsiteY1" fmla="*/ 530412 h 531287"/>
              <a:gd name="connsiteX2" fmla="*/ 238728 w 277189"/>
              <a:gd name="connsiteY2" fmla="*/ -876 h 531287"/>
              <a:gd name="connsiteX3" fmla="*/ 242100 w 277189"/>
              <a:gd name="connsiteY3" fmla="*/ -876 h 531287"/>
              <a:gd name="connsiteX4" fmla="*/ 235356 w 277189"/>
              <a:gd name="connsiteY4" fmla="*/ 324988 h 531287"/>
              <a:gd name="connsiteX5" fmla="*/ -513 w 277189"/>
              <a:gd name="connsiteY5" fmla="*/ 530412 h 53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189" h="531287">
                <a:moveTo>
                  <a:pt x="-513" y="530412"/>
                </a:moveTo>
                <a:cubicBezTo>
                  <a:pt x="-513" y="530412"/>
                  <a:pt x="-513" y="530412"/>
                  <a:pt x="-513" y="530412"/>
                </a:cubicBezTo>
                <a:lnTo>
                  <a:pt x="238728" y="-876"/>
                </a:lnTo>
                <a:cubicBezTo>
                  <a:pt x="238728" y="-876"/>
                  <a:pt x="242100" y="-876"/>
                  <a:pt x="242100" y="-876"/>
                </a:cubicBezTo>
                <a:cubicBezTo>
                  <a:pt x="289269" y="84130"/>
                  <a:pt x="289269" y="208105"/>
                  <a:pt x="235356" y="324988"/>
                </a:cubicBezTo>
                <a:cubicBezTo>
                  <a:pt x="184814" y="438314"/>
                  <a:pt x="90476" y="516252"/>
                  <a:pt x="-513" y="530412"/>
                </a:cubicBezTo>
                <a:close/>
              </a:path>
            </a:pathLst>
          </a:custGeom>
          <a:solidFill>
            <a:srgbClr val="1DAD89"/>
          </a:solidFill>
          <a:ln w="23037"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B2E8020-F789-E0E7-58AB-1F85D8B3BAA8}"/>
              </a:ext>
            </a:extLst>
          </p:cNvPr>
          <p:cNvSpPr/>
          <p:nvPr userDrawn="1"/>
        </p:nvSpPr>
        <p:spPr>
          <a:xfrm>
            <a:off x="3109144" y="4947921"/>
            <a:ext cx="577486" cy="161700"/>
          </a:xfrm>
          <a:custGeom>
            <a:avLst/>
            <a:gdLst>
              <a:gd name="connsiteX0" fmla="*/ -513 w 577486"/>
              <a:gd name="connsiteY0" fmla="*/ 114325 h 161700"/>
              <a:gd name="connsiteX1" fmla="*/ 298417 w 577486"/>
              <a:gd name="connsiteY1" fmla="*/ -156 h 161700"/>
              <a:gd name="connsiteX2" fmla="*/ 576973 w 577486"/>
              <a:gd name="connsiteY2" fmla="*/ 160824 h 161700"/>
              <a:gd name="connsiteX3" fmla="*/ -513 w 577486"/>
              <a:gd name="connsiteY3" fmla="*/ 114325 h 161700"/>
            </a:gdLst>
            <a:ahLst/>
            <a:cxnLst>
              <a:cxn ang="0">
                <a:pos x="connsiteX0" y="connsiteY0"/>
              </a:cxn>
              <a:cxn ang="0">
                <a:pos x="connsiteX1" y="connsiteY1"/>
              </a:cxn>
              <a:cxn ang="0">
                <a:pos x="connsiteX2" y="connsiteY2"/>
              </a:cxn>
              <a:cxn ang="0">
                <a:pos x="connsiteX3" y="connsiteY3"/>
              </a:cxn>
            </a:cxnLst>
            <a:rect l="l" t="t" r="r" b="b"/>
            <a:pathLst>
              <a:path w="577486" h="161700">
                <a:moveTo>
                  <a:pt x="-513" y="114325"/>
                </a:moveTo>
                <a:cubicBezTo>
                  <a:pt x="60631" y="39205"/>
                  <a:pt x="172733" y="-7294"/>
                  <a:pt x="298417" y="-156"/>
                </a:cubicBezTo>
                <a:cubicBezTo>
                  <a:pt x="424102" y="10584"/>
                  <a:pt x="526016" y="74964"/>
                  <a:pt x="576973" y="160824"/>
                </a:cubicBezTo>
                <a:lnTo>
                  <a:pt x="-513" y="114325"/>
                </a:lnTo>
                <a:close/>
              </a:path>
            </a:pathLst>
          </a:custGeom>
          <a:solidFill>
            <a:srgbClr val="1DAD89"/>
          </a:solidFill>
          <a:ln w="23037"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1F9E962-7C95-489B-3A8E-BACB14CBF771}"/>
              </a:ext>
            </a:extLst>
          </p:cNvPr>
          <p:cNvSpPr/>
          <p:nvPr userDrawn="1"/>
        </p:nvSpPr>
        <p:spPr>
          <a:xfrm>
            <a:off x="3109144" y="5063422"/>
            <a:ext cx="577486" cy="161693"/>
          </a:xfrm>
          <a:custGeom>
            <a:avLst/>
            <a:gdLst>
              <a:gd name="connsiteX0" fmla="*/ -513 w 577486"/>
              <a:gd name="connsiteY0" fmla="*/ -876 h 161693"/>
              <a:gd name="connsiteX1" fmla="*/ -513 w 577486"/>
              <a:gd name="connsiteY1" fmla="*/ -876 h 161693"/>
              <a:gd name="connsiteX2" fmla="*/ 576973 w 577486"/>
              <a:gd name="connsiteY2" fmla="*/ 41835 h 161693"/>
              <a:gd name="connsiteX3" fmla="*/ 576973 w 577486"/>
              <a:gd name="connsiteY3" fmla="*/ 45392 h 161693"/>
              <a:gd name="connsiteX4" fmla="*/ 278044 w 577486"/>
              <a:gd name="connsiteY4" fmla="*/ 159296 h 161693"/>
              <a:gd name="connsiteX5" fmla="*/ -513 w 577486"/>
              <a:gd name="connsiteY5" fmla="*/ -876 h 16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486" h="161693">
                <a:moveTo>
                  <a:pt x="-513" y="-876"/>
                </a:moveTo>
                <a:cubicBezTo>
                  <a:pt x="-513" y="-876"/>
                  <a:pt x="-513" y="-876"/>
                  <a:pt x="-513" y="-876"/>
                </a:cubicBezTo>
                <a:lnTo>
                  <a:pt x="576973" y="41835"/>
                </a:lnTo>
                <a:cubicBezTo>
                  <a:pt x="576973" y="41835"/>
                  <a:pt x="576973" y="45392"/>
                  <a:pt x="576973" y="45392"/>
                </a:cubicBezTo>
                <a:cubicBezTo>
                  <a:pt x="515830" y="123699"/>
                  <a:pt x="403728" y="169968"/>
                  <a:pt x="278044" y="159296"/>
                </a:cubicBezTo>
                <a:cubicBezTo>
                  <a:pt x="152359" y="152180"/>
                  <a:pt x="47049" y="88103"/>
                  <a:pt x="-513" y="-876"/>
                </a:cubicBezTo>
                <a:close/>
              </a:path>
            </a:pathLst>
          </a:custGeom>
          <a:solidFill>
            <a:srgbClr val="77C7D4"/>
          </a:solidFill>
          <a:ln w="23037"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0DAB192-A6CC-31F3-ECA4-615C48816F18}"/>
              </a:ext>
            </a:extLst>
          </p:cNvPr>
          <p:cNvSpPr/>
          <p:nvPr userDrawn="1"/>
        </p:nvSpPr>
        <p:spPr>
          <a:xfrm>
            <a:off x="4890885" y="5563893"/>
            <a:ext cx="485091" cy="392685"/>
          </a:xfrm>
          <a:custGeom>
            <a:avLst/>
            <a:gdLst>
              <a:gd name="connsiteX0" fmla="*/ -372 w 485091"/>
              <a:gd name="connsiteY0" fmla="*/ 391810 h 392685"/>
              <a:gd name="connsiteX1" fmla="*/ 157905 w 485091"/>
              <a:gd name="connsiteY1" fmla="*/ 90247 h 392685"/>
              <a:gd name="connsiteX2" fmla="*/ 484578 w 485091"/>
              <a:gd name="connsiteY2" fmla="*/ 11432 h 392685"/>
              <a:gd name="connsiteX3" fmla="*/ -372 w 485091"/>
              <a:gd name="connsiteY3" fmla="*/ 391810 h 392685"/>
            </a:gdLst>
            <a:ahLst/>
            <a:cxnLst>
              <a:cxn ang="0">
                <a:pos x="connsiteX0" y="connsiteY0"/>
              </a:cxn>
              <a:cxn ang="0">
                <a:pos x="connsiteX1" y="connsiteY1"/>
              </a:cxn>
              <a:cxn ang="0">
                <a:pos x="connsiteX2" y="connsiteY2"/>
              </a:cxn>
              <a:cxn ang="0">
                <a:pos x="connsiteX3" y="connsiteY3"/>
              </a:cxn>
            </a:cxnLst>
            <a:rect l="l" t="t" r="r" b="b"/>
            <a:pathLst>
              <a:path w="485091" h="392685">
                <a:moveTo>
                  <a:pt x="-372" y="391810"/>
                </a:moveTo>
                <a:cubicBezTo>
                  <a:pt x="-3744" y="288995"/>
                  <a:pt x="53519" y="172481"/>
                  <a:pt x="157905" y="90247"/>
                </a:cubicBezTo>
                <a:cubicBezTo>
                  <a:pt x="262315" y="8013"/>
                  <a:pt x="390287" y="-19407"/>
                  <a:pt x="484578" y="11432"/>
                </a:cubicBezTo>
                <a:lnTo>
                  <a:pt x="-372" y="391810"/>
                </a:lnTo>
                <a:close/>
              </a:path>
            </a:pathLst>
          </a:custGeom>
          <a:solidFill>
            <a:srgbClr val="1DAD89"/>
          </a:solidFill>
          <a:ln w="23037"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9CA3B50-2971-B154-D2BC-9250DE08C7DF}"/>
              </a:ext>
            </a:extLst>
          </p:cNvPr>
          <p:cNvSpPr/>
          <p:nvPr userDrawn="1"/>
        </p:nvSpPr>
        <p:spPr>
          <a:xfrm>
            <a:off x="4890888" y="5586988"/>
            <a:ext cx="485083" cy="392691"/>
          </a:xfrm>
          <a:custGeom>
            <a:avLst/>
            <a:gdLst>
              <a:gd name="connsiteX0" fmla="*/ -513 w 485083"/>
              <a:gd name="connsiteY0" fmla="*/ 379618 h 392691"/>
              <a:gd name="connsiteX1" fmla="*/ -513 w 485083"/>
              <a:gd name="connsiteY1" fmla="*/ 379618 h 392691"/>
              <a:gd name="connsiteX2" fmla="*/ 480765 w 485083"/>
              <a:gd name="connsiteY2" fmla="*/ -876 h 392691"/>
              <a:gd name="connsiteX3" fmla="*/ 484068 w 485083"/>
              <a:gd name="connsiteY3" fmla="*/ -876 h 392691"/>
              <a:gd name="connsiteX4" fmla="*/ 328076 w 485083"/>
              <a:gd name="connsiteY4" fmla="*/ 301473 h 392691"/>
              <a:gd name="connsiteX5" fmla="*/ -513 w 485083"/>
              <a:gd name="connsiteY5" fmla="*/ 379618 h 3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083" h="392691">
                <a:moveTo>
                  <a:pt x="-513" y="379618"/>
                </a:moveTo>
                <a:cubicBezTo>
                  <a:pt x="-513" y="376223"/>
                  <a:pt x="-513" y="376223"/>
                  <a:pt x="-513" y="379618"/>
                </a:cubicBezTo>
                <a:lnTo>
                  <a:pt x="480765" y="-876"/>
                </a:lnTo>
                <a:cubicBezTo>
                  <a:pt x="480765" y="-876"/>
                  <a:pt x="484068" y="-876"/>
                  <a:pt x="484068" y="-876"/>
                </a:cubicBezTo>
                <a:cubicBezTo>
                  <a:pt x="490720" y="101039"/>
                  <a:pt x="430962" y="219955"/>
                  <a:pt x="328076" y="301473"/>
                </a:cubicBezTo>
                <a:cubicBezTo>
                  <a:pt x="225192" y="383014"/>
                  <a:pt x="95742" y="410178"/>
                  <a:pt x="-513" y="379618"/>
                </a:cubicBezTo>
                <a:close/>
              </a:path>
            </a:pathLst>
          </a:custGeom>
          <a:solidFill>
            <a:srgbClr val="77C7D4"/>
          </a:solidFill>
          <a:ln w="23037"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18822CB-CC60-89E9-1749-1C59F642546D}"/>
              </a:ext>
            </a:extLst>
          </p:cNvPr>
          <p:cNvSpPr/>
          <p:nvPr userDrawn="1"/>
        </p:nvSpPr>
        <p:spPr>
          <a:xfrm>
            <a:off x="8535196" y="675010"/>
            <a:ext cx="300301" cy="300292"/>
          </a:xfrm>
          <a:custGeom>
            <a:avLst/>
            <a:gdLst>
              <a:gd name="connsiteX0" fmla="*/ -513 w 300301"/>
              <a:gd name="connsiteY0" fmla="*/ 1249 h 300292"/>
              <a:gd name="connsiteX1" fmla="*/ 216945 w 300301"/>
              <a:gd name="connsiteY1" fmla="*/ 84453 h 300292"/>
              <a:gd name="connsiteX2" fmla="*/ 297631 w 300301"/>
              <a:gd name="connsiteY2" fmla="*/ 299417 h 300292"/>
              <a:gd name="connsiteX3" fmla="*/ -513 w 300301"/>
              <a:gd name="connsiteY3" fmla="*/ 1249 h 300292"/>
            </a:gdLst>
            <a:ahLst/>
            <a:cxnLst>
              <a:cxn ang="0">
                <a:pos x="connsiteX0" y="connsiteY0"/>
              </a:cxn>
              <a:cxn ang="0">
                <a:pos x="connsiteX1" y="connsiteY1"/>
              </a:cxn>
              <a:cxn ang="0">
                <a:pos x="connsiteX2" y="connsiteY2"/>
              </a:cxn>
              <a:cxn ang="0">
                <a:pos x="connsiteX3" y="connsiteY3"/>
              </a:cxn>
            </a:cxnLst>
            <a:rect l="l" t="t" r="r" b="b"/>
            <a:pathLst>
              <a:path w="300301" h="300292">
                <a:moveTo>
                  <a:pt x="-513" y="1249"/>
                </a:moveTo>
                <a:cubicBezTo>
                  <a:pt x="69640" y="-9145"/>
                  <a:pt x="150303" y="18597"/>
                  <a:pt x="216945" y="84453"/>
                </a:cubicBezTo>
                <a:cubicBezTo>
                  <a:pt x="280075" y="150333"/>
                  <a:pt x="308142" y="233537"/>
                  <a:pt x="297631" y="299417"/>
                </a:cubicBezTo>
                <a:lnTo>
                  <a:pt x="-513" y="1249"/>
                </a:lnTo>
                <a:close/>
              </a:path>
            </a:pathLst>
          </a:custGeom>
          <a:solidFill>
            <a:srgbClr val="1DAD89"/>
          </a:solidFill>
          <a:ln w="23037"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462D293-BE52-6B32-8914-B9F4CD1B3DD7}"/>
              </a:ext>
            </a:extLst>
          </p:cNvPr>
          <p:cNvSpPr/>
          <p:nvPr userDrawn="1"/>
        </p:nvSpPr>
        <p:spPr>
          <a:xfrm>
            <a:off x="8535195" y="675010"/>
            <a:ext cx="300294" cy="300293"/>
          </a:xfrm>
          <a:custGeom>
            <a:avLst/>
            <a:gdLst>
              <a:gd name="connsiteX0" fmla="*/ 2999 w 300294"/>
              <a:gd name="connsiteY0" fmla="*/ -876 h 300293"/>
              <a:gd name="connsiteX1" fmla="*/ 2999 w 300294"/>
              <a:gd name="connsiteY1" fmla="*/ -876 h 300293"/>
              <a:gd name="connsiteX2" fmla="*/ 299781 w 300294"/>
              <a:gd name="connsiteY2" fmla="*/ 293896 h 300293"/>
              <a:gd name="connsiteX3" fmla="*/ 299781 w 300294"/>
              <a:gd name="connsiteY3" fmla="*/ 297315 h 300293"/>
              <a:gd name="connsiteX4" fmla="*/ 83293 w 300294"/>
              <a:gd name="connsiteY4" fmla="*/ 215058 h 300293"/>
              <a:gd name="connsiteX5" fmla="*/ 2999 w 300294"/>
              <a:gd name="connsiteY5" fmla="*/ -876 h 300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294" h="300293">
                <a:moveTo>
                  <a:pt x="2999" y="-876"/>
                </a:moveTo>
                <a:cubicBezTo>
                  <a:pt x="2999" y="-876"/>
                  <a:pt x="2999" y="-876"/>
                  <a:pt x="2999" y="-876"/>
                </a:cubicBezTo>
                <a:lnTo>
                  <a:pt x="299781" y="293896"/>
                </a:lnTo>
                <a:cubicBezTo>
                  <a:pt x="299781" y="293896"/>
                  <a:pt x="299781" y="293896"/>
                  <a:pt x="299781" y="297315"/>
                </a:cubicBezTo>
                <a:cubicBezTo>
                  <a:pt x="229951" y="307594"/>
                  <a:pt x="146147" y="280175"/>
                  <a:pt x="83293" y="215058"/>
                </a:cubicBezTo>
                <a:cubicBezTo>
                  <a:pt x="16951" y="149940"/>
                  <a:pt x="-10976" y="67684"/>
                  <a:pt x="2999" y="-876"/>
                </a:cubicBezTo>
                <a:close/>
              </a:path>
            </a:pathLst>
          </a:custGeom>
          <a:solidFill>
            <a:srgbClr val="77C7D4"/>
          </a:solidFill>
          <a:ln w="23037"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2DA4ECA-AE43-62DD-5770-E6730226883F}"/>
              </a:ext>
            </a:extLst>
          </p:cNvPr>
          <p:cNvSpPr/>
          <p:nvPr userDrawn="1"/>
        </p:nvSpPr>
        <p:spPr>
          <a:xfrm>
            <a:off x="4431739" y="1347355"/>
            <a:ext cx="415790" cy="207901"/>
          </a:xfrm>
          <a:custGeom>
            <a:avLst/>
            <a:gdLst>
              <a:gd name="connsiteX0" fmla="*/ -513 w 415790"/>
              <a:gd name="connsiteY0" fmla="*/ 25071 h 207901"/>
              <a:gd name="connsiteX1" fmla="*/ 250324 w 415790"/>
              <a:gd name="connsiteY1" fmla="*/ 28259 h 207901"/>
              <a:gd name="connsiteX2" fmla="*/ 415277 w 415790"/>
              <a:gd name="connsiteY2" fmla="*/ 207026 h 207901"/>
              <a:gd name="connsiteX3" fmla="*/ -513 w 415790"/>
              <a:gd name="connsiteY3" fmla="*/ 25071 h 207901"/>
            </a:gdLst>
            <a:ahLst/>
            <a:cxnLst>
              <a:cxn ang="0">
                <a:pos x="connsiteX0" y="connsiteY0"/>
              </a:cxn>
              <a:cxn ang="0">
                <a:pos x="connsiteX1" y="connsiteY1"/>
              </a:cxn>
              <a:cxn ang="0">
                <a:pos x="connsiteX2" y="connsiteY2"/>
              </a:cxn>
              <a:cxn ang="0">
                <a:pos x="connsiteX3" y="connsiteY3"/>
              </a:cxn>
            </a:cxnLst>
            <a:rect l="l" t="t" r="r" b="b"/>
            <a:pathLst>
              <a:path w="415790" h="207901">
                <a:moveTo>
                  <a:pt x="-513" y="25071"/>
                </a:moveTo>
                <a:cubicBezTo>
                  <a:pt x="64790" y="-10039"/>
                  <a:pt x="160999" y="-10039"/>
                  <a:pt x="250324" y="28259"/>
                </a:cubicBezTo>
                <a:cubicBezTo>
                  <a:pt x="339672" y="66581"/>
                  <a:pt x="401534" y="136804"/>
                  <a:pt x="415277" y="207026"/>
                </a:cubicBezTo>
                <a:lnTo>
                  <a:pt x="-513" y="25071"/>
                </a:lnTo>
                <a:close/>
              </a:path>
            </a:pathLst>
          </a:custGeom>
          <a:solidFill>
            <a:srgbClr val="1DAD89"/>
          </a:solidFill>
          <a:ln w="23037"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60D48154-DF58-A512-5E3F-C8CD74A42000}"/>
              </a:ext>
            </a:extLst>
          </p:cNvPr>
          <p:cNvSpPr/>
          <p:nvPr userDrawn="1"/>
        </p:nvSpPr>
        <p:spPr>
          <a:xfrm>
            <a:off x="4431739" y="1370461"/>
            <a:ext cx="415790" cy="230994"/>
          </a:xfrm>
          <a:custGeom>
            <a:avLst/>
            <a:gdLst>
              <a:gd name="connsiteX0" fmla="*/ -513 w 415790"/>
              <a:gd name="connsiteY0" fmla="*/ -876 h 230994"/>
              <a:gd name="connsiteX1" fmla="*/ -513 w 415790"/>
              <a:gd name="connsiteY1" fmla="*/ -876 h 230994"/>
              <a:gd name="connsiteX2" fmla="*/ 415277 w 415790"/>
              <a:gd name="connsiteY2" fmla="*/ 197133 h 230994"/>
              <a:gd name="connsiteX3" fmla="*/ 415277 w 415790"/>
              <a:gd name="connsiteY3" fmla="*/ 200597 h 230994"/>
              <a:gd name="connsiteX4" fmla="*/ 163077 w 415790"/>
              <a:gd name="connsiteY4" fmla="*/ 197133 h 230994"/>
              <a:gd name="connsiteX5" fmla="*/ -513 w 415790"/>
              <a:gd name="connsiteY5" fmla="*/ -876 h 23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790" h="230994">
                <a:moveTo>
                  <a:pt x="-513" y="-876"/>
                </a:moveTo>
                <a:cubicBezTo>
                  <a:pt x="-513" y="-876"/>
                  <a:pt x="-513" y="-876"/>
                  <a:pt x="-513" y="-876"/>
                </a:cubicBezTo>
                <a:lnTo>
                  <a:pt x="415277" y="197133"/>
                </a:lnTo>
                <a:cubicBezTo>
                  <a:pt x="415277" y="197133"/>
                  <a:pt x="415277" y="197133"/>
                  <a:pt x="415277" y="200597"/>
                </a:cubicBezTo>
                <a:cubicBezTo>
                  <a:pt x="350530" y="238803"/>
                  <a:pt x="255105" y="242269"/>
                  <a:pt x="163077" y="197133"/>
                </a:cubicBezTo>
                <a:cubicBezTo>
                  <a:pt x="71050" y="151973"/>
                  <a:pt x="13116" y="75537"/>
                  <a:pt x="-513" y="-876"/>
                </a:cubicBezTo>
                <a:close/>
              </a:path>
            </a:pathLst>
          </a:custGeom>
          <a:solidFill>
            <a:srgbClr val="77C7D4"/>
          </a:solidFill>
          <a:ln w="23037"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3325D6D-1E9B-3853-5038-73F912FBE3F6}"/>
              </a:ext>
            </a:extLst>
          </p:cNvPr>
          <p:cNvSpPr/>
          <p:nvPr userDrawn="1"/>
        </p:nvSpPr>
        <p:spPr>
          <a:xfrm>
            <a:off x="1084446" y="825157"/>
            <a:ext cx="115501" cy="438889"/>
          </a:xfrm>
          <a:custGeom>
            <a:avLst/>
            <a:gdLst>
              <a:gd name="connsiteX0" fmla="*/ 37440 w 115501"/>
              <a:gd name="connsiteY0" fmla="*/ -876 h 438889"/>
              <a:gd name="connsiteX1" fmla="*/ 113321 w 115501"/>
              <a:gd name="connsiteY1" fmla="*/ 226815 h 438889"/>
              <a:gd name="connsiteX2" fmla="*/ -513 w 115501"/>
              <a:gd name="connsiteY2" fmla="*/ 438014 h 438889"/>
              <a:gd name="connsiteX3" fmla="*/ 37440 w 115501"/>
              <a:gd name="connsiteY3" fmla="*/ -876 h 438889"/>
            </a:gdLst>
            <a:ahLst/>
            <a:cxnLst>
              <a:cxn ang="0">
                <a:pos x="connsiteX0" y="connsiteY0"/>
              </a:cxn>
              <a:cxn ang="0">
                <a:pos x="connsiteX1" y="connsiteY1"/>
              </a:cxn>
              <a:cxn ang="0">
                <a:pos x="connsiteX2" y="connsiteY2"/>
              </a:cxn>
              <a:cxn ang="0">
                <a:pos x="connsiteX3" y="connsiteY3"/>
              </a:cxn>
            </a:cxnLst>
            <a:rect l="l" t="t" r="r" b="b"/>
            <a:pathLst>
              <a:path w="115501" h="438889">
                <a:moveTo>
                  <a:pt x="37440" y="-876"/>
                </a:moveTo>
                <a:cubicBezTo>
                  <a:pt x="91169" y="45323"/>
                  <a:pt x="122792" y="131114"/>
                  <a:pt x="113321" y="226815"/>
                </a:cubicBezTo>
                <a:cubicBezTo>
                  <a:pt x="103828" y="322516"/>
                  <a:pt x="59569" y="401725"/>
                  <a:pt x="-513" y="438014"/>
                </a:cubicBezTo>
                <a:lnTo>
                  <a:pt x="37440" y="-876"/>
                </a:lnTo>
                <a:close/>
              </a:path>
            </a:pathLst>
          </a:custGeom>
          <a:solidFill>
            <a:srgbClr val="77C7D4"/>
          </a:solidFill>
          <a:ln w="23037"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A581F5B-E3E1-5054-C0C2-D7F92684274C}"/>
              </a:ext>
            </a:extLst>
          </p:cNvPr>
          <p:cNvSpPr/>
          <p:nvPr userDrawn="1"/>
        </p:nvSpPr>
        <p:spPr>
          <a:xfrm>
            <a:off x="992052" y="802058"/>
            <a:ext cx="115494" cy="461989"/>
          </a:xfrm>
          <a:custGeom>
            <a:avLst/>
            <a:gdLst>
              <a:gd name="connsiteX0" fmla="*/ 114981 w 115494"/>
              <a:gd name="connsiteY0" fmla="*/ -876 h 461989"/>
              <a:gd name="connsiteX1" fmla="*/ 114981 w 115494"/>
              <a:gd name="connsiteY1" fmla="*/ -876 h 461989"/>
              <a:gd name="connsiteX2" fmla="*/ 80886 w 115494"/>
              <a:gd name="connsiteY2" fmla="*/ 461113 h 461989"/>
              <a:gd name="connsiteX3" fmla="*/ 77767 w 115494"/>
              <a:gd name="connsiteY3" fmla="*/ 461113 h 461989"/>
              <a:gd name="connsiteX4" fmla="*/ 269 w 115494"/>
              <a:gd name="connsiteY4" fmla="*/ 219770 h 461989"/>
              <a:gd name="connsiteX5" fmla="*/ 114981 w 115494"/>
              <a:gd name="connsiteY5" fmla="*/ -876 h 46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94" h="461989">
                <a:moveTo>
                  <a:pt x="114981" y="-876"/>
                </a:moveTo>
                <a:cubicBezTo>
                  <a:pt x="114981" y="2566"/>
                  <a:pt x="114981" y="2566"/>
                  <a:pt x="114981" y="-876"/>
                </a:cubicBezTo>
                <a:lnTo>
                  <a:pt x="80886" y="461113"/>
                </a:lnTo>
                <a:cubicBezTo>
                  <a:pt x="80886" y="461113"/>
                  <a:pt x="80886" y="461113"/>
                  <a:pt x="77767" y="461113"/>
                </a:cubicBezTo>
                <a:cubicBezTo>
                  <a:pt x="25077" y="412859"/>
                  <a:pt x="-5922" y="319767"/>
                  <a:pt x="269" y="219770"/>
                </a:cubicBezTo>
                <a:cubicBezTo>
                  <a:pt x="9579" y="123237"/>
                  <a:pt x="56078" y="37054"/>
                  <a:pt x="114981" y="-876"/>
                </a:cubicBezTo>
                <a:close/>
              </a:path>
            </a:pathLst>
          </a:custGeom>
          <a:solidFill>
            <a:srgbClr val="1DAD89"/>
          </a:solidFill>
          <a:ln w="23037"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856AF54-F415-1B0F-5EDA-21BD0ADCE6A4}"/>
              </a:ext>
            </a:extLst>
          </p:cNvPr>
          <p:cNvSpPr/>
          <p:nvPr userDrawn="1"/>
        </p:nvSpPr>
        <p:spPr>
          <a:xfrm>
            <a:off x="3021441" y="2368111"/>
            <a:ext cx="184800" cy="461989"/>
          </a:xfrm>
          <a:custGeom>
            <a:avLst/>
            <a:gdLst>
              <a:gd name="connsiteX0" fmla="*/ 124109 w 184800"/>
              <a:gd name="connsiteY0" fmla="*/ -876 h 461989"/>
              <a:gd name="connsiteX1" fmla="*/ 173218 w 184800"/>
              <a:gd name="connsiteY1" fmla="*/ 256984 h 461989"/>
              <a:gd name="connsiteX2" fmla="*/ -513 w 184800"/>
              <a:gd name="connsiteY2" fmla="*/ 461113 h 461989"/>
              <a:gd name="connsiteX3" fmla="*/ 124109 w 184800"/>
              <a:gd name="connsiteY3" fmla="*/ -876 h 461989"/>
            </a:gdLst>
            <a:ahLst/>
            <a:cxnLst>
              <a:cxn ang="0">
                <a:pos x="connsiteX0" y="connsiteY0"/>
              </a:cxn>
              <a:cxn ang="0">
                <a:pos x="connsiteX1" y="connsiteY1"/>
              </a:cxn>
              <a:cxn ang="0">
                <a:pos x="connsiteX2" y="connsiteY2"/>
              </a:cxn>
              <a:cxn ang="0">
                <a:pos x="connsiteX3" y="connsiteY3"/>
              </a:cxn>
            </a:cxnLst>
            <a:rect l="l" t="t" r="r" b="b"/>
            <a:pathLst>
              <a:path w="184800" h="461989">
                <a:moveTo>
                  <a:pt x="124109" y="-876"/>
                </a:moveTo>
                <a:cubicBezTo>
                  <a:pt x="176984" y="60014"/>
                  <a:pt x="199643" y="156709"/>
                  <a:pt x="173218" y="256984"/>
                </a:cubicBezTo>
                <a:cubicBezTo>
                  <a:pt x="146769" y="357259"/>
                  <a:pt x="78787" y="432470"/>
                  <a:pt x="-513" y="461113"/>
                </a:cubicBezTo>
                <a:lnTo>
                  <a:pt x="124109" y="-876"/>
                </a:lnTo>
                <a:close/>
              </a:path>
            </a:pathLst>
          </a:custGeom>
          <a:solidFill>
            <a:srgbClr val="77C7D4"/>
          </a:solidFill>
          <a:ln w="23037"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3DCD660-054C-255A-62EE-F7ED46799A33}"/>
              </a:ext>
            </a:extLst>
          </p:cNvPr>
          <p:cNvSpPr/>
          <p:nvPr userDrawn="1"/>
        </p:nvSpPr>
        <p:spPr>
          <a:xfrm>
            <a:off x="2975241" y="2368111"/>
            <a:ext cx="161696" cy="461989"/>
          </a:xfrm>
          <a:custGeom>
            <a:avLst/>
            <a:gdLst>
              <a:gd name="connsiteX0" fmla="*/ 161184 w 161696"/>
              <a:gd name="connsiteY0" fmla="*/ -876 h 461989"/>
              <a:gd name="connsiteX1" fmla="*/ 161184 w 161696"/>
              <a:gd name="connsiteY1" fmla="*/ -876 h 461989"/>
              <a:gd name="connsiteX2" fmla="*/ 54718 w 161696"/>
              <a:gd name="connsiteY2" fmla="*/ 461113 h 461989"/>
              <a:gd name="connsiteX3" fmla="*/ 51484 w 161696"/>
              <a:gd name="connsiteY3" fmla="*/ 461113 h 461989"/>
              <a:gd name="connsiteX4" fmla="*/ 9536 w 161696"/>
              <a:gd name="connsiteY4" fmla="*/ 201683 h 461989"/>
              <a:gd name="connsiteX5" fmla="*/ 161184 w 161696"/>
              <a:gd name="connsiteY5" fmla="*/ -876 h 46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696" h="461989">
                <a:moveTo>
                  <a:pt x="161184" y="-876"/>
                </a:moveTo>
                <a:cubicBezTo>
                  <a:pt x="161184" y="-876"/>
                  <a:pt x="161184" y="-876"/>
                  <a:pt x="161184" y="-876"/>
                </a:cubicBezTo>
                <a:lnTo>
                  <a:pt x="54718" y="461113"/>
                </a:lnTo>
                <a:cubicBezTo>
                  <a:pt x="54718" y="461113"/>
                  <a:pt x="54718" y="461113"/>
                  <a:pt x="51484" y="461113"/>
                </a:cubicBezTo>
                <a:cubicBezTo>
                  <a:pt x="3091" y="400708"/>
                  <a:pt x="-13056" y="304753"/>
                  <a:pt x="9536" y="201683"/>
                </a:cubicBezTo>
                <a:cubicBezTo>
                  <a:pt x="35338" y="102193"/>
                  <a:pt x="93433" y="24003"/>
                  <a:pt x="161184" y="-876"/>
                </a:cubicBezTo>
                <a:close/>
              </a:path>
            </a:pathLst>
          </a:custGeom>
          <a:solidFill>
            <a:srgbClr val="1DAD89"/>
          </a:solidFill>
          <a:ln w="23037"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AAE06F8-5A27-96A9-4081-7586338E8FA2}"/>
              </a:ext>
            </a:extLst>
          </p:cNvPr>
          <p:cNvSpPr/>
          <p:nvPr userDrawn="1"/>
        </p:nvSpPr>
        <p:spPr>
          <a:xfrm>
            <a:off x="2435213" y="1571178"/>
            <a:ext cx="254098" cy="392690"/>
          </a:xfrm>
          <a:custGeom>
            <a:avLst/>
            <a:gdLst>
              <a:gd name="connsiteX0" fmla="*/ 239028 w 254098"/>
              <a:gd name="connsiteY0" fmla="*/ -876 h 392690"/>
              <a:gd name="connsiteX1" fmla="*/ 205280 w 254098"/>
              <a:gd name="connsiteY1" fmla="*/ 250584 h 392690"/>
              <a:gd name="connsiteX2" fmla="*/ -513 w 254098"/>
              <a:gd name="connsiteY2" fmla="*/ 391815 h 392690"/>
              <a:gd name="connsiteX3" fmla="*/ 239028 w 254098"/>
              <a:gd name="connsiteY3" fmla="*/ -876 h 392690"/>
            </a:gdLst>
            <a:ahLst/>
            <a:cxnLst>
              <a:cxn ang="0">
                <a:pos x="connsiteX0" y="connsiteY0"/>
              </a:cxn>
              <a:cxn ang="0">
                <a:pos x="connsiteX1" y="connsiteY1"/>
              </a:cxn>
              <a:cxn ang="0">
                <a:pos x="connsiteX2" y="connsiteY2"/>
              </a:cxn>
              <a:cxn ang="0">
                <a:pos x="connsiteX3" y="connsiteY3"/>
              </a:cxn>
            </a:cxnLst>
            <a:rect l="l" t="t" r="r" b="b"/>
            <a:pathLst>
              <a:path w="254098" h="392690">
                <a:moveTo>
                  <a:pt x="239028" y="-876"/>
                </a:moveTo>
                <a:cubicBezTo>
                  <a:pt x="266009" y="68006"/>
                  <a:pt x="255890" y="164470"/>
                  <a:pt x="205280" y="250584"/>
                </a:cubicBezTo>
                <a:cubicBezTo>
                  <a:pt x="154670" y="336700"/>
                  <a:pt x="73706" y="384932"/>
                  <a:pt x="-513" y="391815"/>
                </a:cubicBezTo>
                <a:lnTo>
                  <a:pt x="239028" y="-876"/>
                </a:lnTo>
                <a:close/>
              </a:path>
            </a:pathLst>
          </a:custGeom>
          <a:solidFill>
            <a:srgbClr val="1DAD89"/>
          </a:solidFill>
          <a:ln w="23037"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061BD23-CD71-7132-6CC1-73AAC7C4930C}"/>
              </a:ext>
            </a:extLst>
          </p:cNvPr>
          <p:cNvSpPr/>
          <p:nvPr userDrawn="1"/>
        </p:nvSpPr>
        <p:spPr>
          <a:xfrm>
            <a:off x="2412115" y="1571178"/>
            <a:ext cx="254093" cy="392690"/>
          </a:xfrm>
          <a:custGeom>
            <a:avLst/>
            <a:gdLst>
              <a:gd name="connsiteX0" fmla="*/ 253580 w 254093"/>
              <a:gd name="connsiteY0" fmla="*/ -876 h 392690"/>
              <a:gd name="connsiteX1" fmla="*/ 253580 w 254093"/>
              <a:gd name="connsiteY1" fmla="*/ -876 h 392690"/>
              <a:gd name="connsiteX2" fmla="*/ 19329 w 254093"/>
              <a:gd name="connsiteY2" fmla="*/ 391815 h 392690"/>
              <a:gd name="connsiteX3" fmla="*/ 16026 w 254093"/>
              <a:gd name="connsiteY3" fmla="*/ 391815 h 392690"/>
              <a:gd name="connsiteX4" fmla="*/ 49011 w 254093"/>
              <a:gd name="connsiteY4" fmla="*/ 140354 h 392690"/>
              <a:gd name="connsiteX5" fmla="*/ 253580 w 254093"/>
              <a:gd name="connsiteY5" fmla="*/ -876 h 39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093" h="392690">
                <a:moveTo>
                  <a:pt x="253580" y="-876"/>
                </a:moveTo>
                <a:cubicBezTo>
                  <a:pt x="253580" y="-876"/>
                  <a:pt x="253580" y="-876"/>
                  <a:pt x="253580" y="-876"/>
                </a:cubicBezTo>
                <a:lnTo>
                  <a:pt x="19329" y="391815"/>
                </a:lnTo>
                <a:cubicBezTo>
                  <a:pt x="19329" y="391815"/>
                  <a:pt x="19329" y="391815"/>
                  <a:pt x="16026" y="391815"/>
                </a:cubicBezTo>
                <a:cubicBezTo>
                  <a:pt x="-13681" y="322932"/>
                  <a:pt x="-3770" y="223027"/>
                  <a:pt x="49011" y="140354"/>
                </a:cubicBezTo>
                <a:cubicBezTo>
                  <a:pt x="98513" y="54239"/>
                  <a:pt x="181001" y="2566"/>
                  <a:pt x="253580" y="-876"/>
                </a:cubicBezTo>
                <a:close/>
              </a:path>
            </a:pathLst>
          </a:custGeom>
          <a:solidFill>
            <a:srgbClr val="77C7D4"/>
          </a:solidFill>
          <a:ln w="23037"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83CB7A4-E08F-7B64-7FB7-9C7A3B246EA1}"/>
              </a:ext>
            </a:extLst>
          </p:cNvPr>
          <p:cNvSpPr/>
          <p:nvPr userDrawn="1"/>
        </p:nvSpPr>
        <p:spPr>
          <a:xfrm>
            <a:off x="2307222" y="4626871"/>
            <a:ext cx="461989" cy="138599"/>
          </a:xfrm>
          <a:custGeom>
            <a:avLst/>
            <a:gdLst>
              <a:gd name="connsiteX0" fmla="*/ 461476 w 461989"/>
              <a:gd name="connsiteY0" fmla="*/ 77870 h 138599"/>
              <a:gd name="connsiteX1" fmla="*/ 211077 w 461989"/>
              <a:gd name="connsiteY1" fmla="*/ 131414 h 138599"/>
              <a:gd name="connsiteX2" fmla="*/ -513 w 461989"/>
              <a:gd name="connsiteY2" fmla="*/ -876 h 138599"/>
              <a:gd name="connsiteX3" fmla="*/ 461476 w 461989"/>
              <a:gd name="connsiteY3" fmla="*/ 77870 h 138599"/>
            </a:gdLst>
            <a:ahLst/>
            <a:cxnLst>
              <a:cxn ang="0">
                <a:pos x="connsiteX0" y="connsiteY0"/>
              </a:cxn>
              <a:cxn ang="0">
                <a:pos x="connsiteX1" y="connsiteY1"/>
              </a:cxn>
              <a:cxn ang="0">
                <a:pos x="connsiteX2" y="connsiteY2"/>
              </a:cxn>
              <a:cxn ang="0">
                <a:pos x="connsiteX3" y="connsiteY3"/>
              </a:cxn>
            </a:cxnLst>
            <a:rect l="l" t="t" r="r" b="b"/>
            <a:pathLst>
              <a:path w="461989" h="138599">
                <a:moveTo>
                  <a:pt x="461476" y="77870"/>
                </a:moveTo>
                <a:cubicBezTo>
                  <a:pt x="405044" y="125108"/>
                  <a:pt x="309828" y="150310"/>
                  <a:pt x="211077" y="131414"/>
                </a:cubicBezTo>
                <a:cubicBezTo>
                  <a:pt x="108816" y="115660"/>
                  <a:pt x="31226" y="62116"/>
                  <a:pt x="-513" y="-876"/>
                </a:cubicBezTo>
                <a:lnTo>
                  <a:pt x="461476" y="77870"/>
                </a:lnTo>
                <a:close/>
              </a:path>
            </a:pathLst>
          </a:custGeom>
          <a:solidFill>
            <a:srgbClr val="1DAD89"/>
          </a:solidFill>
          <a:ln w="23037"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1132D746-2E06-A27F-345D-C545E5894CB7}"/>
              </a:ext>
            </a:extLst>
          </p:cNvPr>
          <p:cNvSpPr/>
          <p:nvPr userDrawn="1"/>
        </p:nvSpPr>
        <p:spPr>
          <a:xfrm>
            <a:off x="2307222" y="4557579"/>
            <a:ext cx="461989" cy="161695"/>
          </a:xfrm>
          <a:custGeom>
            <a:avLst/>
            <a:gdLst>
              <a:gd name="connsiteX0" fmla="*/ 461476 w 461989"/>
              <a:gd name="connsiteY0" fmla="*/ 158133 h 161695"/>
              <a:gd name="connsiteX1" fmla="*/ 461476 w 461989"/>
              <a:gd name="connsiteY1" fmla="*/ 158133 h 161695"/>
              <a:gd name="connsiteX2" fmla="*/ -513 w 461989"/>
              <a:gd name="connsiteY2" fmla="*/ 72551 h 161695"/>
              <a:gd name="connsiteX3" fmla="*/ -513 w 461989"/>
              <a:gd name="connsiteY3" fmla="*/ 68994 h 161695"/>
              <a:gd name="connsiteX4" fmla="*/ 251479 w 461989"/>
              <a:gd name="connsiteY4" fmla="*/ 4799 h 161695"/>
              <a:gd name="connsiteX5" fmla="*/ 461476 w 461989"/>
              <a:gd name="connsiteY5" fmla="*/ 158133 h 16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989" h="161695">
                <a:moveTo>
                  <a:pt x="461476" y="158133"/>
                </a:moveTo>
                <a:cubicBezTo>
                  <a:pt x="461476" y="161714"/>
                  <a:pt x="461476" y="161714"/>
                  <a:pt x="461476" y="158133"/>
                </a:cubicBezTo>
                <a:lnTo>
                  <a:pt x="-513" y="72551"/>
                </a:lnTo>
                <a:cubicBezTo>
                  <a:pt x="-513" y="72551"/>
                  <a:pt x="-513" y="72551"/>
                  <a:pt x="-513" y="68994"/>
                </a:cubicBezTo>
                <a:cubicBezTo>
                  <a:pt x="55480" y="11915"/>
                  <a:pt x="149980" y="-13033"/>
                  <a:pt x="251479" y="4799"/>
                </a:cubicBezTo>
                <a:cubicBezTo>
                  <a:pt x="352978" y="26190"/>
                  <a:pt x="429968" y="86826"/>
                  <a:pt x="461476" y="158133"/>
                </a:cubicBezTo>
                <a:close/>
              </a:path>
            </a:pathLst>
          </a:custGeom>
          <a:solidFill>
            <a:srgbClr val="77C7D4"/>
          </a:solidFill>
          <a:ln w="23037"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D23F962-AE6B-6B68-6315-0DA337E18CD0}"/>
              </a:ext>
            </a:extLst>
          </p:cNvPr>
          <p:cNvSpPr/>
          <p:nvPr userDrawn="1"/>
        </p:nvSpPr>
        <p:spPr>
          <a:xfrm>
            <a:off x="3818773" y="6152916"/>
            <a:ext cx="485088" cy="92397"/>
          </a:xfrm>
          <a:custGeom>
            <a:avLst/>
            <a:gdLst>
              <a:gd name="connsiteX0" fmla="*/ 484576 w 485088"/>
              <a:gd name="connsiteY0" fmla="*/ 2104 h 92397"/>
              <a:gd name="connsiteX1" fmla="*/ 242031 w 485088"/>
              <a:gd name="connsiteY1" fmla="*/ 91522 h 92397"/>
              <a:gd name="connsiteX2" fmla="*/ -513 w 485088"/>
              <a:gd name="connsiteY2" fmla="*/ -876 h 92397"/>
              <a:gd name="connsiteX3" fmla="*/ 484576 w 485088"/>
              <a:gd name="connsiteY3" fmla="*/ 2104 h 92397"/>
            </a:gdLst>
            <a:ahLst/>
            <a:cxnLst>
              <a:cxn ang="0">
                <a:pos x="connsiteX0" y="connsiteY0"/>
              </a:cxn>
              <a:cxn ang="0">
                <a:pos x="connsiteX1" y="connsiteY1"/>
              </a:cxn>
              <a:cxn ang="0">
                <a:pos x="connsiteX2" y="connsiteY2"/>
              </a:cxn>
              <a:cxn ang="0">
                <a:pos x="connsiteX3" y="connsiteY3"/>
              </a:cxn>
            </a:cxnLst>
            <a:rect l="l" t="t" r="r" b="b"/>
            <a:pathLst>
              <a:path w="485088" h="92397">
                <a:moveTo>
                  <a:pt x="484576" y="2104"/>
                </a:moveTo>
                <a:cubicBezTo>
                  <a:pt x="437522" y="55764"/>
                  <a:pt x="347018" y="91522"/>
                  <a:pt x="242031" y="91522"/>
                </a:cubicBezTo>
                <a:cubicBezTo>
                  <a:pt x="137045" y="91522"/>
                  <a:pt x="46540" y="52784"/>
                  <a:pt x="-513" y="-876"/>
                </a:cubicBezTo>
                <a:lnTo>
                  <a:pt x="484576" y="2104"/>
                </a:lnTo>
                <a:close/>
              </a:path>
            </a:pathLst>
          </a:custGeom>
          <a:solidFill>
            <a:srgbClr val="1DAD89"/>
          </a:solidFill>
          <a:ln w="23037"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9C44DD3-0CF0-D49A-FD33-81F4CC0353C9}"/>
              </a:ext>
            </a:extLst>
          </p:cNvPr>
          <p:cNvSpPr/>
          <p:nvPr userDrawn="1"/>
        </p:nvSpPr>
        <p:spPr>
          <a:xfrm>
            <a:off x="3818773" y="6037419"/>
            <a:ext cx="485088" cy="115497"/>
          </a:xfrm>
          <a:custGeom>
            <a:avLst/>
            <a:gdLst>
              <a:gd name="connsiteX0" fmla="*/ 484576 w 485088"/>
              <a:gd name="connsiteY0" fmla="*/ 114621 h 115497"/>
              <a:gd name="connsiteX1" fmla="*/ 484576 w 485088"/>
              <a:gd name="connsiteY1" fmla="*/ 114621 h 115497"/>
              <a:gd name="connsiteX2" fmla="*/ -513 w 485088"/>
              <a:gd name="connsiteY2" fmla="*/ 114621 h 115497"/>
              <a:gd name="connsiteX3" fmla="*/ -513 w 485088"/>
              <a:gd name="connsiteY3" fmla="*/ 110902 h 115497"/>
              <a:gd name="connsiteX4" fmla="*/ 245658 w 485088"/>
              <a:gd name="connsiteY4" fmla="*/ -876 h 115497"/>
              <a:gd name="connsiteX5" fmla="*/ 484576 w 485088"/>
              <a:gd name="connsiteY5" fmla="*/ 114621 h 11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088" h="115497">
                <a:moveTo>
                  <a:pt x="484576" y="114621"/>
                </a:moveTo>
                <a:cubicBezTo>
                  <a:pt x="484576" y="114621"/>
                  <a:pt x="484576" y="114621"/>
                  <a:pt x="484576" y="114621"/>
                </a:cubicBezTo>
                <a:lnTo>
                  <a:pt x="-513" y="114621"/>
                </a:lnTo>
                <a:cubicBezTo>
                  <a:pt x="-513" y="114621"/>
                  <a:pt x="-513" y="114621"/>
                  <a:pt x="-513" y="110902"/>
                </a:cubicBezTo>
                <a:cubicBezTo>
                  <a:pt x="46540" y="43844"/>
                  <a:pt x="137045" y="-876"/>
                  <a:pt x="245658" y="-876"/>
                </a:cubicBezTo>
                <a:cubicBezTo>
                  <a:pt x="350622" y="-876"/>
                  <a:pt x="441126" y="43844"/>
                  <a:pt x="484576" y="114621"/>
                </a:cubicBezTo>
                <a:close/>
              </a:path>
            </a:pathLst>
          </a:custGeom>
          <a:solidFill>
            <a:srgbClr val="77C7D4"/>
          </a:solidFill>
          <a:ln w="23037"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E7F0728-8FE3-B4DD-27EF-F1DA30874618}"/>
              </a:ext>
            </a:extLst>
          </p:cNvPr>
          <p:cNvSpPr/>
          <p:nvPr userDrawn="1"/>
        </p:nvSpPr>
        <p:spPr>
          <a:xfrm>
            <a:off x="7381496" y="5760226"/>
            <a:ext cx="230991" cy="392690"/>
          </a:xfrm>
          <a:custGeom>
            <a:avLst/>
            <a:gdLst>
              <a:gd name="connsiteX0" fmla="*/ 230478 w 230991"/>
              <a:gd name="connsiteY0" fmla="*/ 391815 h 392690"/>
              <a:gd name="connsiteX1" fmla="*/ 38106 w 230991"/>
              <a:gd name="connsiteY1" fmla="*/ 242062 h 392690"/>
              <a:gd name="connsiteX2" fmla="*/ 21520 w 230991"/>
              <a:gd name="connsiteY2" fmla="*/ -876 h 392690"/>
              <a:gd name="connsiteX3" fmla="*/ 230478 w 230991"/>
              <a:gd name="connsiteY3" fmla="*/ 391815 h 392690"/>
            </a:gdLst>
            <a:ahLst/>
            <a:cxnLst>
              <a:cxn ang="0">
                <a:pos x="connsiteX0" y="connsiteY0"/>
              </a:cxn>
              <a:cxn ang="0">
                <a:pos x="connsiteX1" y="connsiteY1"/>
              </a:cxn>
              <a:cxn ang="0">
                <a:pos x="connsiteX2" y="connsiteY2"/>
              </a:cxn>
              <a:cxn ang="0">
                <a:pos x="connsiteX3" y="connsiteY3"/>
              </a:cxn>
            </a:cxnLst>
            <a:rect l="l" t="t" r="r" b="b"/>
            <a:pathLst>
              <a:path w="230991" h="392690">
                <a:moveTo>
                  <a:pt x="230478" y="391815"/>
                </a:moveTo>
                <a:cubicBezTo>
                  <a:pt x="157507" y="381836"/>
                  <a:pt x="84536" y="328592"/>
                  <a:pt x="38106" y="242062"/>
                </a:cubicBezTo>
                <a:cubicBezTo>
                  <a:pt x="-8347" y="155530"/>
                  <a:pt x="-11650" y="62347"/>
                  <a:pt x="21520" y="-876"/>
                </a:cubicBezTo>
                <a:lnTo>
                  <a:pt x="230478" y="391815"/>
                </a:lnTo>
                <a:close/>
              </a:path>
            </a:pathLst>
          </a:custGeom>
          <a:solidFill>
            <a:srgbClr val="77C7D4"/>
          </a:solidFill>
          <a:ln w="23037"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AF00A18-6384-7705-4A14-1D44E066905F}"/>
              </a:ext>
            </a:extLst>
          </p:cNvPr>
          <p:cNvSpPr/>
          <p:nvPr userDrawn="1"/>
        </p:nvSpPr>
        <p:spPr>
          <a:xfrm>
            <a:off x="7404592" y="5760226"/>
            <a:ext cx="254091" cy="392690"/>
          </a:xfrm>
          <a:custGeom>
            <a:avLst/>
            <a:gdLst>
              <a:gd name="connsiteX0" fmla="*/ 229696 w 254091"/>
              <a:gd name="connsiteY0" fmla="*/ 391815 h 392690"/>
              <a:gd name="connsiteX1" fmla="*/ 229696 w 254091"/>
              <a:gd name="connsiteY1" fmla="*/ 391815 h 392690"/>
              <a:gd name="connsiteX2" fmla="*/ -513 w 254091"/>
              <a:gd name="connsiteY2" fmla="*/ 2427 h 392690"/>
              <a:gd name="connsiteX3" fmla="*/ -513 w 254091"/>
              <a:gd name="connsiteY3" fmla="*/ -876 h 392690"/>
              <a:gd name="connsiteX4" fmla="*/ 211702 w 254091"/>
              <a:gd name="connsiteY4" fmla="*/ 147631 h 392690"/>
              <a:gd name="connsiteX5" fmla="*/ 229696 w 254091"/>
              <a:gd name="connsiteY5" fmla="*/ 391815 h 39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091" h="392690">
                <a:moveTo>
                  <a:pt x="229696" y="391815"/>
                </a:moveTo>
                <a:cubicBezTo>
                  <a:pt x="229696" y="391815"/>
                  <a:pt x="226093" y="391815"/>
                  <a:pt x="229696" y="391815"/>
                </a:cubicBezTo>
                <a:lnTo>
                  <a:pt x="-513" y="2427"/>
                </a:lnTo>
                <a:cubicBezTo>
                  <a:pt x="-513" y="2427"/>
                  <a:pt x="-513" y="2427"/>
                  <a:pt x="-513" y="-876"/>
                </a:cubicBezTo>
                <a:cubicBezTo>
                  <a:pt x="78626" y="9034"/>
                  <a:pt x="161345" y="61816"/>
                  <a:pt x="211702" y="147631"/>
                </a:cubicBezTo>
                <a:cubicBezTo>
                  <a:pt x="262059" y="233422"/>
                  <a:pt x="265662" y="329123"/>
                  <a:pt x="229696" y="391815"/>
                </a:cubicBezTo>
                <a:close/>
              </a:path>
            </a:pathLst>
          </a:custGeom>
          <a:solidFill>
            <a:srgbClr val="1DAD89"/>
          </a:solidFill>
          <a:ln w="23037"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1AAB6D2-5B2B-0FB0-BB55-FCC41E87DB22}"/>
              </a:ext>
            </a:extLst>
          </p:cNvPr>
          <p:cNvSpPr/>
          <p:nvPr userDrawn="1"/>
        </p:nvSpPr>
        <p:spPr>
          <a:xfrm>
            <a:off x="6056652" y="5294699"/>
            <a:ext cx="300296" cy="254093"/>
          </a:xfrm>
          <a:custGeom>
            <a:avLst/>
            <a:gdLst>
              <a:gd name="connsiteX0" fmla="*/ 299784 w 300296"/>
              <a:gd name="connsiteY0" fmla="*/ 246496 h 254093"/>
              <a:gd name="connsiteX1" fmla="*/ 96300 w 300296"/>
              <a:gd name="connsiteY1" fmla="*/ 192720 h 254093"/>
              <a:gd name="connsiteX2" fmla="*/ -278 w 300296"/>
              <a:gd name="connsiteY2" fmla="*/ -876 h 254093"/>
              <a:gd name="connsiteX3" fmla="*/ 299784 w 300296"/>
              <a:gd name="connsiteY3" fmla="*/ 246496 h 254093"/>
            </a:gdLst>
            <a:ahLst/>
            <a:cxnLst>
              <a:cxn ang="0">
                <a:pos x="connsiteX0" y="connsiteY0"/>
              </a:cxn>
              <a:cxn ang="0">
                <a:pos x="connsiteX1" y="connsiteY1"/>
              </a:cxn>
              <a:cxn ang="0">
                <a:pos x="connsiteX2" y="connsiteY2"/>
              </a:cxn>
              <a:cxn ang="0">
                <a:pos x="connsiteX3" y="connsiteY3"/>
              </a:cxn>
            </a:cxnLst>
            <a:rect l="l" t="t" r="r" b="b"/>
            <a:pathLst>
              <a:path w="300296" h="254093">
                <a:moveTo>
                  <a:pt x="299784" y="246496"/>
                </a:moveTo>
                <a:cubicBezTo>
                  <a:pt x="241157" y="264421"/>
                  <a:pt x="161834" y="246496"/>
                  <a:pt x="96300" y="192720"/>
                </a:cubicBezTo>
                <a:cubicBezTo>
                  <a:pt x="30767" y="138945"/>
                  <a:pt x="-3720" y="63664"/>
                  <a:pt x="-278" y="-876"/>
                </a:cubicBezTo>
                <a:lnTo>
                  <a:pt x="299784" y="246496"/>
                </a:lnTo>
                <a:close/>
              </a:path>
            </a:pathLst>
          </a:custGeom>
          <a:solidFill>
            <a:srgbClr val="77C7D4"/>
          </a:solidFill>
          <a:ln w="23037"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618BF5F-9BF1-70EA-4914-7549C2292A11}"/>
              </a:ext>
            </a:extLst>
          </p:cNvPr>
          <p:cNvSpPr/>
          <p:nvPr userDrawn="1"/>
        </p:nvSpPr>
        <p:spPr>
          <a:xfrm>
            <a:off x="6056656" y="5294705"/>
            <a:ext cx="300296" cy="230989"/>
          </a:xfrm>
          <a:custGeom>
            <a:avLst/>
            <a:gdLst>
              <a:gd name="connsiteX0" fmla="*/ 299549 w 300296"/>
              <a:gd name="connsiteY0" fmla="*/ 230113 h 230989"/>
              <a:gd name="connsiteX1" fmla="*/ 299549 w 300296"/>
              <a:gd name="connsiteY1" fmla="*/ 230113 h 230989"/>
              <a:gd name="connsiteX2" fmla="*/ -513 w 300296"/>
              <a:gd name="connsiteY2" fmla="*/ 8497 h 230989"/>
              <a:gd name="connsiteX3" fmla="*/ -513 w 300296"/>
              <a:gd name="connsiteY3" fmla="*/ 5240 h 230989"/>
              <a:gd name="connsiteX4" fmla="*/ 202971 w 300296"/>
              <a:gd name="connsiteY4" fmla="*/ 54118 h 230989"/>
              <a:gd name="connsiteX5" fmla="*/ 299549 w 300296"/>
              <a:gd name="connsiteY5" fmla="*/ 230113 h 23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296" h="230989">
                <a:moveTo>
                  <a:pt x="299549" y="230113"/>
                </a:moveTo>
                <a:cubicBezTo>
                  <a:pt x="299549" y="230113"/>
                  <a:pt x="299549" y="230113"/>
                  <a:pt x="299549" y="230113"/>
                </a:cubicBezTo>
                <a:lnTo>
                  <a:pt x="-513" y="8497"/>
                </a:lnTo>
                <a:cubicBezTo>
                  <a:pt x="-513" y="8497"/>
                  <a:pt x="-513" y="8497"/>
                  <a:pt x="-513" y="5240"/>
                </a:cubicBezTo>
                <a:cubicBezTo>
                  <a:pt x="58114" y="-11068"/>
                  <a:pt x="137437" y="5240"/>
                  <a:pt x="202971" y="54118"/>
                </a:cubicBezTo>
                <a:cubicBezTo>
                  <a:pt x="268503" y="99740"/>
                  <a:pt x="302990" y="168183"/>
                  <a:pt x="299549" y="230113"/>
                </a:cubicBezTo>
                <a:close/>
              </a:path>
            </a:pathLst>
          </a:custGeom>
          <a:solidFill>
            <a:srgbClr val="1DAD89"/>
          </a:solidFill>
          <a:ln w="23037"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87D2BD7-C1B6-D994-6266-DCC33E3510DE}"/>
              </a:ext>
            </a:extLst>
          </p:cNvPr>
          <p:cNvSpPr/>
          <p:nvPr userDrawn="1"/>
        </p:nvSpPr>
        <p:spPr>
          <a:xfrm>
            <a:off x="8488759" y="5598531"/>
            <a:ext cx="346491" cy="184803"/>
          </a:xfrm>
          <a:custGeom>
            <a:avLst/>
            <a:gdLst>
              <a:gd name="connsiteX0" fmla="*/ 345979 w 346491"/>
              <a:gd name="connsiteY0" fmla="*/ 161074 h 184803"/>
              <a:gd name="connsiteX1" fmla="*/ 135982 w 346491"/>
              <a:gd name="connsiteY1" fmla="*/ 157632 h 184803"/>
              <a:gd name="connsiteX2" fmla="*/ -513 w 346491"/>
              <a:gd name="connsiteY2" fmla="*/ -876 h 184803"/>
              <a:gd name="connsiteX3" fmla="*/ 345979 w 346491"/>
              <a:gd name="connsiteY3" fmla="*/ 161074 h 184803"/>
            </a:gdLst>
            <a:ahLst/>
            <a:cxnLst>
              <a:cxn ang="0">
                <a:pos x="connsiteX0" y="connsiteY0"/>
              </a:cxn>
              <a:cxn ang="0">
                <a:pos x="connsiteX1" y="connsiteY1"/>
              </a:cxn>
              <a:cxn ang="0">
                <a:pos x="connsiteX2" y="connsiteY2"/>
              </a:cxn>
              <a:cxn ang="0">
                <a:pos x="connsiteX3" y="connsiteY3"/>
              </a:cxn>
            </a:cxnLst>
            <a:rect l="l" t="t" r="r" b="b"/>
            <a:pathLst>
              <a:path w="346491" h="184803">
                <a:moveTo>
                  <a:pt x="345979" y="161074"/>
                </a:moveTo>
                <a:cubicBezTo>
                  <a:pt x="289986" y="192097"/>
                  <a:pt x="209484" y="192097"/>
                  <a:pt x="135982" y="157632"/>
                </a:cubicBezTo>
                <a:cubicBezTo>
                  <a:pt x="62479" y="123168"/>
                  <a:pt x="9998" y="61146"/>
                  <a:pt x="-513" y="-876"/>
                </a:cubicBezTo>
                <a:lnTo>
                  <a:pt x="345979" y="161074"/>
                </a:lnTo>
                <a:close/>
              </a:path>
            </a:pathLst>
          </a:custGeom>
          <a:solidFill>
            <a:srgbClr val="1DAD89"/>
          </a:solidFill>
          <a:ln w="23037"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E0D2716D-4CEF-EB92-4146-7F44837FED4F}"/>
              </a:ext>
            </a:extLst>
          </p:cNvPr>
          <p:cNvSpPr/>
          <p:nvPr userDrawn="1"/>
        </p:nvSpPr>
        <p:spPr>
          <a:xfrm>
            <a:off x="8488759" y="5575432"/>
            <a:ext cx="346491" cy="184794"/>
          </a:xfrm>
          <a:custGeom>
            <a:avLst/>
            <a:gdLst>
              <a:gd name="connsiteX0" fmla="*/ 345979 w 346491"/>
              <a:gd name="connsiteY0" fmla="*/ 183919 h 184794"/>
              <a:gd name="connsiteX1" fmla="*/ 345979 w 346491"/>
              <a:gd name="connsiteY1" fmla="*/ 183919 h 184794"/>
              <a:gd name="connsiteX2" fmla="*/ -513 w 346491"/>
              <a:gd name="connsiteY2" fmla="*/ 24925 h 184794"/>
              <a:gd name="connsiteX3" fmla="*/ -513 w 346491"/>
              <a:gd name="connsiteY3" fmla="*/ 21553 h 184794"/>
              <a:gd name="connsiteX4" fmla="*/ 210848 w 346491"/>
              <a:gd name="connsiteY4" fmla="*/ 24925 h 184794"/>
              <a:gd name="connsiteX5" fmla="*/ 345979 w 346491"/>
              <a:gd name="connsiteY5" fmla="*/ 183919 h 18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491" h="184794">
                <a:moveTo>
                  <a:pt x="345979" y="183919"/>
                </a:moveTo>
                <a:cubicBezTo>
                  <a:pt x="345979" y="183919"/>
                  <a:pt x="345979" y="183919"/>
                  <a:pt x="345979" y="183919"/>
                </a:cubicBezTo>
                <a:lnTo>
                  <a:pt x="-513" y="24925"/>
                </a:lnTo>
                <a:cubicBezTo>
                  <a:pt x="-513" y="24925"/>
                  <a:pt x="-513" y="24925"/>
                  <a:pt x="-513" y="21553"/>
                </a:cubicBezTo>
                <a:cubicBezTo>
                  <a:pt x="54926" y="-8892"/>
                  <a:pt x="134618" y="-8892"/>
                  <a:pt x="210848" y="24925"/>
                </a:cubicBezTo>
                <a:cubicBezTo>
                  <a:pt x="287076" y="58765"/>
                  <a:pt x="335584" y="123029"/>
                  <a:pt x="345979" y="183919"/>
                </a:cubicBezTo>
                <a:close/>
              </a:path>
            </a:pathLst>
          </a:custGeom>
          <a:solidFill>
            <a:srgbClr val="77C7D4"/>
          </a:solidFill>
          <a:ln w="23037"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AF7244F-93F1-07CB-FC72-072ACACB2E65}"/>
              </a:ext>
            </a:extLst>
          </p:cNvPr>
          <p:cNvSpPr/>
          <p:nvPr userDrawn="1"/>
        </p:nvSpPr>
        <p:spPr>
          <a:xfrm>
            <a:off x="11380828" y="3050420"/>
            <a:ext cx="300292" cy="207898"/>
          </a:xfrm>
          <a:custGeom>
            <a:avLst/>
            <a:gdLst>
              <a:gd name="connsiteX0" fmla="*/ -513 w 300292"/>
              <a:gd name="connsiteY0" fmla="*/ 10283 h 207898"/>
              <a:gd name="connsiteX1" fmla="*/ 194008 w 300292"/>
              <a:gd name="connsiteY1" fmla="*/ 41353 h 207898"/>
              <a:gd name="connsiteX2" fmla="*/ 299780 w 300292"/>
              <a:gd name="connsiteY2" fmla="*/ 207022 h 207898"/>
              <a:gd name="connsiteX3" fmla="*/ -513 w 300292"/>
              <a:gd name="connsiteY3" fmla="*/ 10283 h 207898"/>
            </a:gdLst>
            <a:ahLst/>
            <a:cxnLst>
              <a:cxn ang="0">
                <a:pos x="connsiteX0" y="connsiteY0"/>
              </a:cxn>
              <a:cxn ang="0">
                <a:pos x="connsiteX1" y="connsiteY1"/>
              </a:cxn>
              <a:cxn ang="0">
                <a:pos x="connsiteX2" y="connsiteY2"/>
              </a:cxn>
              <a:cxn ang="0">
                <a:pos x="connsiteX3" y="connsiteY3"/>
              </a:cxn>
            </a:cxnLst>
            <a:rect l="l" t="t" r="r" b="b"/>
            <a:pathLst>
              <a:path w="300292" h="207898">
                <a:moveTo>
                  <a:pt x="-513" y="10283"/>
                </a:moveTo>
                <a:cubicBezTo>
                  <a:pt x="54094" y="-10436"/>
                  <a:pt x="129168" y="-3529"/>
                  <a:pt x="194008" y="41353"/>
                </a:cubicBezTo>
                <a:cubicBezTo>
                  <a:pt x="258824" y="86212"/>
                  <a:pt x="299780" y="148350"/>
                  <a:pt x="299780" y="207022"/>
                </a:cubicBezTo>
                <a:lnTo>
                  <a:pt x="-513" y="10283"/>
                </a:lnTo>
                <a:close/>
              </a:path>
            </a:pathLst>
          </a:custGeom>
          <a:solidFill>
            <a:srgbClr val="77C7D4"/>
          </a:solidFill>
          <a:ln w="23037"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71DCACE-EA80-CC27-D91B-37B5930F768D}"/>
              </a:ext>
            </a:extLst>
          </p:cNvPr>
          <p:cNvSpPr/>
          <p:nvPr userDrawn="1"/>
        </p:nvSpPr>
        <p:spPr>
          <a:xfrm>
            <a:off x="11380828" y="3073523"/>
            <a:ext cx="300292" cy="207903"/>
          </a:xfrm>
          <a:custGeom>
            <a:avLst/>
            <a:gdLst>
              <a:gd name="connsiteX0" fmla="*/ -513 w 300292"/>
              <a:gd name="connsiteY0" fmla="*/ -876 h 207903"/>
              <a:gd name="connsiteX1" fmla="*/ -513 w 300292"/>
              <a:gd name="connsiteY1" fmla="*/ -876 h 207903"/>
              <a:gd name="connsiteX2" fmla="*/ 299780 w 300292"/>
              <a:gd name="connsiteY2" fmla="*/ 191127 h 207903"/>
              <a:gd name="connsiteX3" fmla="*/ 299780 w 300292"/>
              <a:gd name="connsiteY3" fmla="*/ 194499 h 207903"/>
              <a:gd name="connsiteX4" fmla="*/ 104082 w 300292"/>
              <a:gd name="connsiteY4" fmla="*/ 167543 h 207903"/>
              <a:gd name="connsiteX5" fmla="*/ -513 w 300292"/>
              <a:gd name="connsiteY5" fmla="*/ -876 h 207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292" h="207903">
                <a:moveTo>
                  <a:pt x="-513" y="-876"/>
                </a:moveTo>
                <a:cubicBezTo>
                  <a:pt x="-513" y="-876"/>
                  <a:pt x="-513" y="-876"/>
                  <a:pt x="-513" y="-876"/>
                </a:cubicBezTo>
                <a:lnTo>
                  <a:pt x="299780" y="191127"/>
                </a:lnTo>
                <a:cubicBezTo>
                  <a:pt x="299780" y="191127"/>
                  <a:pt x="299780" y="191127"/>
                  <a:pt x="299780" y="194499"/>
                </a:cubicBezTo>
                <a:cubicBezTo>
                  <a:pt x="245797" y="218084"/>
                  <a:pt x="171554" y="207967"/>
                  <a:pt x="104082" y="167543"/>
                </a:cubicBezTo>
                <a:cubicBezTo>
                  <a:pt x="39980" y="120396"/>
                  <a:pt x="2859" y="56388"/>
                  <a:pt x="-513" y="-876"/>
                </a:cubicBezTo>
                <a:close/>
              </a:path>
            </a:pathLst>
          </a:custGeom>
          <a:solidFill>
            <a:srgbClr val="1DAD89"/>
          </a:solidFill>
          <a:ln w="23037"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C97CC1E-62D7-9DC9-96A5-C9014DB01C8D}"/>
              </a:ext>
            </a:extLst>
          </p:cNvPr>
          <p:cNvSpPr/>
          <p:nvPr userDrawn="1"/>
        </p:nvSpPr>
        <p:spPr>
          <a:xfrm>
            <a:off x="10872642" y="4649982"/>
            <a:ext cx="623685" cy="207887"/>
          </a:xfrm>
          <a:custGeom>
            <a:avLst/>
            <a:gdLst>
              <a:gd name="connsiteX0" fmla="*/ -513 w 623685"/>
              <a:gd name="connsiteY0" fmla="*/ 207012 h 207887"/>
              <a:gd name="connsiteX1" fmla="*/ 287076 w 623685"/>
              <a:gd name="connsiteY1" fmla="*/ 7040 h 207887"/>
              <a:gd name="connsiteX2" fmla="*/ 623172 w 623685"/>
              <a:gd name="connsiteY2" fmla="*/ 92738 h 207887"/>
              <a:gd name="connsiteX3" fmla="*/ -513 w 623685"/>
              <a:gd name="connsiteY3" fmla="*/ 207012 h 207887"/>
            </a:gdLst>
            <a:ahLst/>
            <a:cxnLst>
              <a:cxn ang="0">
                <a:pos x="connsiteX0" y="connsiteY0"/>
              </a:cxn>
              <a:cxn ang="0">
                <a:pos x="connsiteX1" y="connsiteY1"/>
              </a:cxn>
              <a:cxn ang="0">
                <a:pos x="connsiteX2" y="connsiteY2"/>
              </a:cxn>
              <a:cxn ang="0">
                <a:pos x="connsiteX3" y="connsiteY3"/>
              </a:cxn>
            </a:cxnLst>
            <a:rect l="l" t="t" r="r" b="b"/>
            <a:pathLst>
              <a:path w="623685" h="207887">
                <a:moveTo>
                  <a:pt x="-513" y="207012"/>
                </a:moveTo>
                <a:cubicBezTo>
                  <a:pt x="44531" y="110594"/>
                  <a:pt x="151943" y="28453"/>
                  <a:pt x="287076" y="7040"/>
                </a:cubicBezTo>
                <a:cubicBezTo>
                  <a:pt x="422207" y="-17954"/>
                  <a:pt x="550409" y="17758"/>
                  <a:pt x="623172" y="92738"/>
                </a:cubicBezTo>
                <a:lnTo>
                  <a:pt x="-513" y="207012"/>
                </a:lnTo>
                <a:close/>
              </a:path>
            </a:pathLst>
          </a:custGeom>
          <a:solidFill>
            <a:srgbClr val="1DAD89"/>
          </a:solidFill>
          <a:ln w="23037"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2F39F20-AF95-D925-8D0B-76040AE3BD97}"/>
              </a:ext>
            </a:extLst>
          </p:cNvPr>
          <p:cNvSpPr/>
          <p:nvPr userDrawn="1"/>
        </p:nvSpPr>
        <p:spPr>
          <a:xfrm>
            <a:off x="10872642" y="4742372"/>
            <a:ext cx="646784" cy="207896"/>
          </a:xfrm>
          <a:custGeom>
            <a:avLst/>
            <a:gdLst>
              <a:gd name="connsiteX0" fmla="*/ -513 w 646784"/>
              <a:gd name="connsiteY0" fmla="*/ 113258 h 207896"/>
              <a:gd name="connsiteX1" fmla="*/ -513 w 646784"/>
              <a:gd name="connsiteY1" fmla="*/ 113258 h 207896"/>
              <a:gd name="connsiteX2" fmla="*/ 642691 w 646784"/>
              <a:gd name="connsiteY2" fmla="*/ -876 h 207896"/>
              <a:gd name="connsiteX3" fmla="*/ 646272 w 646784"/>
              <a:gd name="connsiteY3" fmla="*/ 2589 h 207896"/>
              <a:gd name="connsiteX4" fmla="*/ 349674 w 646784"/>
              <a:gd name="connsiteY4" fmla="*/ 199743 h 207896"/>
              <a:gd name="connsiteX5" fmla="*/ -513 w 646784"/>
              <a:gd name="connsiteY5" fmla="*/ 113258 h 2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784" h="207896">
                <a:moveTo>
                  <a:pt x="-513" y="113258"/>
                </a:moveTo>
                <a:cubicBezTo>
                  <a:pt x="-513" y="109816"/>
                  <a:pt x="-513" y="109816"/>
                  <a:pt x="-513" y="113258"/>
                </a:cubicBezTo>
                <a:lnTo>
                  <a:pt x="642691" y="-876"/>
                </a:lnTo>
                <a:cubicBezTo>
                  <a:pt x="642691" y="-876"/>
                  <a:pt x="642691" y="-876"/>
                  <a:pt x="646272" y="2589"/>
                </a:cubicBezTo>
                <a:cubicBezTo>
                  <a:pt x="599819" y="99421"/>
                  <a:pt x="489056" y="175535"/>
                  <a:pt x="349674" y="199743"/>
                </a:cubicBezTo>
                <a:cubicBezTo>
                  <a:pt x="206735" y="223950"/>
                  <a:pt x="74538" y="185906"/>
                  <a:pt x="-513" y="113258"/>
                </a:cubicBezTo>
                <a:close/>
              </a:path>
            </a:pathLst>
          </a:custGeom>
          <a:solidFill>
            <a:srgbClr val="77C7D4"/>
          </a:solidFill>
          <a:ln w="23037" cap="flat">
            <a:noFill/>
            <a:prstDash val="solid"/>
            <a:miter/>
          </a:ln>
        </p:spPr>
        <p:txBody>
          <a:bodyPr rtlCol="0" anchor="ctr"/>
          <a:lstStyle/>
          <a:p>
            <a:endParaRPr lang="en-GB"/>
          </a:p>
        </p:txBody>
      </p:sp>
      <p:sp>
        <p:nvSpPr>
          <p:cNvPr id="40" name="Rectangle 39">
            <a:extLst>
              <a:ext uri="{FF2B5EF4-FFF2-40B4-BE49-F238E27FC236}">
                <a16:creationId xmlns:a16="http://schemas.microsoft.com/office/drawing/2014/main" id="{EE403AD7-1BFF-1180-C222-BCBCB4071859}"/>
              </a:ext>
            </a:extLst>
          </p:cNvPr>
          <p:cNvSpPr/>
          <p:nvPr userDrawn="1"/>
        </p:nvSpPr>
        <p:spPr>
          <a:xfrm>
            <a:off x="0" y="6570324"/>
            <a:ext cx="12192000" cy="287676"/>
          </a:xfrm>
          <a:prstGeom prst="rect">
            <a:avLst/>
          </a:prstGeom>
          <a:solidFill>
            <a:srgbClr val="77C7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Picture 5" descr="Background pattern&#10;&#10;Description automatically generated">
            <a:extLst>
              <a:ext uri="{FF2B5EF4-FFF2-40B4-BE49-F238E27FC236}">
                <a16:creationId xmlns:a16="http://schemas.microsoft.com/office/drawing/2014/main" id="{FA5EC028-9A18-311A-91A1-86851FE2A583}"/>
              </a:ext>
            </a:extLst>
          </p:cNvPr>
          <p:cNvPicPr>
            <a:picLocks noChangeAspect="1"/>
          </p:cNvPicPr>
          <p:nvPr userDrawn="1"/>
        </p:nvPicPr>
        <p:blipFill>
          <a:blip r:embed="rId2"/>
          <a:stretch>
            <a:fillRect/>
          </a:stretch>
        </p:blipFill>
        <p:spPr>
          <a:xfrm>
            <a:off x="2529" y="1616523"/>
            <a:ext cx="2948779" cy="4963063"/>
          </a:xfrm>
          <a:prstGeom prst="rect">
            <a:avLst/>
          </a:prstGeom>
        </p:spPr>
      </p:pic>
      <p:sp>
        <p:nvSpPr>
          <p:cNvPr id="42" name="Title 1">
            <a:extLst>
              <a:ext uri="{FF2B5EF4-FFF2-40B4-BE49-F238E27FC236}">
                <a16:creationId xmlns:a16="http://schemas.microsoft.com/office/drawing/2014/main" id="{72E4ADE1-9D9B-033E-1339-8F0E9A24F806}"/>
              </a:ext>
            </a:extLst>
          </p:cNvPr>
          <p:cNvSpPr txBox="1">
            <a:spLocks/>
          </p:cNvSpPr>
          <p:nvPr userDrawn="1"/>
        </p:nvSpPr>
        <p:spPr>
          <a:xfrm>
            <a:off x="3650670" y="2408434"/>
            <a:ext cx="6981370" cy="1574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Title</a:t>
            </a:r>
          </a:p>
        </p:txBody>
      </p:sp>
      <p:sp>
        <p:nvSpPr>
          <p:cNvPr id="43" name="Subtitle 2">
            <a:extLst>
              <a:ext uri="{FF2B5EF4-FFF2-40B4-BE49-F238E27FC236}">
                <a16:creationId xmlns:a16="http://schemas.microsoft.com/office/drawing/2014/main" id="{30BA5077-F9EC-ABE4-C127-C73DBED9080F}"/>
              </a:ext>
            </a:extLst>
          </p:cNvPr>
          <p:cNvSpPr txBox="1">
            <a:spLocks/>
          </p:cNvSpPr>
          <p:nvPr userDrawn="1"/>
        </p:nvSpPr>
        <p:spPr>
          <a:xfrm>
            <a:off x="3650670" y="3983234"/>
            <a:ext cx="6981370" cy="9289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Subtitle</a:t>
            </a:r>
          </a:p>
        </p:txBody>
      </p:sp>
    </p:spTree>
    <p:extLst>
      <p:ext uri="{BB962C8B-B14F-4D97-AF65-F5344CB8AC3E}">
        <p14:creationId xmlns:p14="http://schemas.microsoft.com/office/powerpoint/2010/main" val="38149583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168F9BE-704F-4166-8BD1-06FF05000043}"/>
              </a:ext>
            </a:extLst>
          </p:cNvPr>
          <p:cNvSpPr/>
          <p:nvPr userDrawn="1"/>
        </p:nvSpPr>
        <p:spPr>
          <a:xfrm>
            <a:off x="0" y="6570324"/>
            <a:ext cx="12192000" cy="287676"/>
          </a:xfrm>
          <a:prstGeom prst="rect">
            <a:avLst/>
          </a:prstGeom>
          <a:solidFill>
            <a:srgbClr val="77C7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5" descr="Background pattern&#10;&#10;Description automatically generated">
            <a:extLst>
              <a:ext uri="{FF2B5EF4-FFF2-40B4-BE49-F238E27FC236}">
                <a16:creationId xmlns:a16="http://schemas.microsoft.com/office/drawing/2014/main" id="{1AE0D9C0-F335-4296-B37A-C2A9DD5FE069}"/>
              </a:ext>
            </a:extLst>
          </p:cNvPr>
          <p:cNvPicPr>
            <a:picLocks noChangeAspect="1"/>
          </p:cNvPicPr>
          <p:nvPr userDrawn="1"/>
        </p:nvPicPr>
        <p:blipFill>
          <a:blip r:embed="rId2"/>
          <a:stretch>
            <a:fillRect/>
          </a:stretch>
        </p:blipFill>
        <p:spPr>
          <a:xfrm>
            <a:off x="2529" y="1616523"/>
            <a:ext cx="2948779" cy="4963063"/>
          </a:xfrm>
          <a:prstGeom prst="rect">
            <a:avLst/>
          </a:prstGeom>
        </p:spPr>
      </p:pic>
      <p:sp>
        <p:nvSpPr>
          <p:cNvPr id="7" name="Title 1">
            <a:extLst>
              <a:ext uri="{FF2B5EF4-FFF2-40B4-BE49-F238E27FC236}">
                <a16:creationId xmlns:a16="http://schemas.microsoft.com/office/drawing/2014/main" id="{AE71C4E9-F2BA-4ECB-8D9B-845B47090099}"/>
              </a:ext>
            </a:extLst>
          </p:cNvPr>
          <p:cNvSpPr>
            <a:spLocks noGrp="1"/>
          </p:cNvSpPr>
          <p:nvPr>
            <p:ph type="ctrTitle"/>
          </p:nvPr>
        </p:nvSpPr>
        <p:spPr>
          <a:xfrm>
            <a:off x="3749040" y="1777999"/>
            <a:ext cx="6918960" cy="2046923"/>
          </a:xfrm>
        </p:spPr>
        <p:txBody>
          <a:bodyPr anchor="ctr">
            <a:normAutofit/>
          </a:bodyPr>
          <a:lstStyle>
            <a:lvl1pPr algn="ctr">
              <a:defRPr sz="4000"/>
            </a:lvl1pPr>
          </a:lstStyle>
          <a:p>
            <a:r>
              <a:rPr lang="en-US" dirty="0"/>
              <a:t>Click to edit Master title style</a:t>
            </a:r>
            <a:endParaRPr lang="en-GB" dirty="0"/>
          </a:p>
        </p:txBody>
      </p:sp>
      <p:sp>
        <p:nvSpPr>
          <p:cNvPr id="8" name="Subtitle 2">
            <a:extLst>
              <a:ext uri="{FF2B5EF4-FFF2-40B4-BE49-F238E27FC236}">
                <a16:creationId xmlns:a16="http://schemas.microsoft.com/office/drawing/2014/main" id="{1185149A-0F18-46B4-BDC2-5644A7BE3AB1}"/>
              </a:ext>
            </a:extLst>
          </p:cNvPr>
          <p:cNvSpPr>
            <a:spLocks noGrp="1"/>
          </p:cNvSpPr>
          <p:nvPr>
            <p:ph type="subTitle" idx="1"/>
          </p:nvPr>
        </p:nvSpPr>
        <p:spPr>
          <a:xfrm>
            <a:off x="3749040" y="4248700"/>
            <a:ext cx="6918960" cy="64484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38133179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L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A086D2-0DBD-460F-A7A3-8D7EF23767EE}"/>
              </a:ext>
            </a:extLst>
          </p:cNvPr>
          <p:cNvSpPr/>
          <p:nvPr userDrawn="1"/>
        </p:nvSpPr>
        <p:spPr>
          <a:xfrm>
            <a:off x="0" y="0"/>
            <a:ext cx="952500" cy="6858000"/>
          </a:xfrm>
          <a:prstGeom prst="rect">
            <a:avLst/>
          </a:prstGeom>
          <a:solidFill>
            <a:srgbClr val="002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41C8A369-A4AB-4D6B-99B5-63C465683C53}"/>
              </a:ext>
            </a:extLst>
          </p:cNvPr>
          <p:cNvPicPr>
            <a:picLocks noChangeAspect="1"/>
          </p:cNvPicPr>
          <p:nvPr userDrawn="1"/>
        </p:nvPicPr>
        <p:blipFill rotWithShape="1">
          <a:blip r:embed="rId2">
            <a:alphaModFix amt="35000"/>
          </a:blip>
          <a:srcRect l="18155" r="57088"/>
          <a:stretch/>
        </p:blipFill>
        <p:spPr>
          <a:xfrm>
            <a:off x="0" y="1318470"/>
            <a:ext cx="952500" cy="5556471"/>
          </a:xfrm>
          <a:prstGeom prst="rect">
            <a:avLst/>
          </a:prstGeom>
        </p:spPr>
      </p:pic>
      <p:sp>
        <p:nvSpPr>
          <p:cNvPr id="5" name="Title Placeholder 1">
            <a:extLst>
              <a:ext uri="{FF2B5EF4-FFF2-40B4-BE49-F238E27FC236}">
                <a16:creationId xmlns:a16="http://schemas.microsoft.com/office/drawing/2014/main" id="{12A40358-D3B7-4C8B-97A0-027895494F68}"/>
              </a:ext>
            </a:extLst>
          </p:cNvPr>
          <p:cNvSpPr>
            <a:spLocks noGrp="1"/>
          </p:cNvSpPr>
          <p:nvPr>
            <p:ph type="title"/>
          </p:nvPr>
        </p:nvSpPr>
        <p:spPr>
          <a:xfrm>
            <a:off x="1152939" y="365126"/>
            <a:ext cx="10200860" cy="877266"/>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6" name="Text Placeholder 2">
            <a:extLst>
              <a:ext uri="{FF2B5EF4-FFF2-40B4-BE49-F238E27FC236}">
                <a16:creationId xmlns:a16="http://schemas.microsoft.com/office/drawing/2014/main" id="{BC499F7E-9C46-464A-BCF5-A6A8378EC97A}"/>
              </a:ext>
            </a:extLst>
          </p:cNvPr>
          <p:cNvSpPr>
            <a:spLocks noGrp="1"/>
          </p:cNvSpPr>
          <p:nvPr>
            <p:ph idx="1"/>
          </p:nvPr>
        </p:nvSpPr>
        <p:spPr>
          <a:xfrm>
            <a:off x="1152938" y="1558899"/>
            <a:ext cx="10200861" cy="46180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47028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Dark">
    <p:bg>
      <p:bgPr>
        <a:solidFill>
          <a:srgbClr val="002147"/>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7487E5-DCE5-9D7C-489F-C9C30DB39BA6}"/>
              </a:ext>
            </a:extLst>
          </p:cNvPr>
          <p:cNvPicPr>
            <a:picLocks noChangeAspect="1"/>
          </p:cNvPicPr>
          <p:nvPr userDrawn="1"/>
        </p:nvPicPr>
        <p:blipFill>
          <a:blip r:embed="rId2">
            <a:alphaModFix amt="20000"/>
          </a:blip>
          <a:stretch>
            <a:fillRect/>
          </a:stretch>
        </p:blipFill>
        <p:spPr>
          <a:xfrm>
            <a:off x="133963" y="1091475"/>
            <a:ext cx="4115387" cy="5943599"/>
          </a:xfrm>
          <a:prstGeom prst="rect">
            <a:avLst/>
          </a:prstGeom>
        </p:spPr>
      </p:pic>
      <p:sp>
        <p:nvSpPr>
          <p:cNvPr id="5" name="Title 1">
            <a:extLst>
              <a:ext uri="{FF2B5EF4-FFF2-40B4-BE49-F238E27FC236}">
                <a16:creationId xmlns:a16="http://schemas.microsoft.com/office/drawing/2014/main" id="{757708B4-BDF6-7999-223B-1BCB836ADE6F}"/>
              </a:ext>
            </a:extLst>
          </p:cNvPr>
          <p:cNvSpPr>
            <a:spLocks noGrp="1"/>
          </p:cNvSpPr>
          <p:nvPr>
            <p:ph type="ctrTitle"/>
          </p:nvPr>
        </p:nvSpPr>
        <p:spPr>
          <a:xfrm>
            <a:off x="4483172" y="1798319"/>
            <a:ext cx="6918960" cy="2046923"/>
          </a:xfrm>
        </p:spPr>
        <p:txBody>
          <a:bodyPr anchor="ctr">
            <a:normAutofit/>
          </a:bodyPr>
          <a:lstStyle>
            <a:lvl1pPr algn="ctr">
              <a:defRPr sz="4000">
                <a:solidFill>
                  <a:schemeClr val="bg1"/>
                </a:solidFill>
              </a:defRPr>
            </a:lvl1pPr>
          </a:lstStyle>
          <a:p>
            <a:r>
              <a:rPr lang="en-US" dirty="0"/>
              <a:t>Click to edit Master title style</a:t>
            </a:r>
            <a:endParaRPr lang="en-GB" dirty="0"/>
          </a:p>
        </p:txBody>
      </p:sp>
      <p:sp>
        <p:nvSpPr>
          <p:cNvPr id="6" name="Subtitle 2">
            <a:extLst>
              <a:ext uri="{FF2B5EF4-FFF2-40B4-BE49-F238E27FC236}">
                <a16:creationId xmlns:a16="http://schemas.microsoft.com/office/drawing/2014/main" id="{7820EB65-120B-8B1D-5FB7-5E65EDD154CD}"/>
              </a:ext>
            </a:extLst>
          </p:cNvPr>
          <p:cNvSpPr>
            <a:spLocks noGrp="1"/>
          </p:cNvSpPr>
          <p:nvPr>
            <p:ph type="subTitle" idx="1"/>
          </p:nvPr>
        </p:nvSpPr>
        <p:spPr>
          <a:xfrm>
            <a:off x="4483172" y="4269020"/>
            <a:ext cx="6918960" cy="64484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33095778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Dark">
    <p:bg>
      <p:bgPr>
        <a:solidFill>
          <a:srgbClr val="002147"/>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27EEC7-6DDF-C5E8-AB5B-09D0A4F20454}"/>
              </a:ext>
            </a:extLst>
          </p:cNvPr>
          <p:cNvSpPr/>
          <p:nvPr userDrawn="1"/>
        </p:nvSpPr>
        <p:spPr>
          <a:xfrm>
            <a:off x="0" y="0"/>
            <a:ext cx="952500" cy="6858000"/>
          </a:xfrm>
          <a:prstGeom prst="rect">
            <a:avLst/>
          </a:prstGeom>
          <a:solidFill>
            <a:srgbClr val="002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29722346-AFEE-90DD-90FD-99B5738A6E10}"/>
              </a:ext>
            </a:extLst>
          </p:cNvPr>
          <p:cNvPicPr>
            <a:picLocks noChangeAspect="1"/>
          </p:cNvPicPr>
          <p:nvPr userDrawn="1"/>
        </p:nvPicPr>
        <p:blipFill rotWithShape="1">
          <a:blip r:embed="rId2">
            <a:alphaModFix amt="35000"/>
          </a:blip>
          <a:srcRect l="18155" r="57088"/>
          <a:stretch/>
        </p:blipFill>
        <p:spPr>
          <a:xfrm>
            <a:off x="0" y="1318470"/>
            <a:ext cx="952500" cy="5556471"/>
          </a:xfrm>
          <a:prstGeom prst="rect">
            <a:avLst/>
          </a:prstGeom>
        </p:spPr>
      </p:pic>
      <p:sp>
        <p:nvSpPr>
          <p:cNvPr id="11" name="Text Placeholder 2">
            <a:extLst>
              <a:ext uri="{FF2B5EF4-FFF2-40B4-BE49-F238E27FC236}">
                <a16:creationId xmlns:a16="http://schemas.microsoft.com/office/drawing/2014/main" id="{4AF77816-9B7C-ECA0-84DE-E1A441772723}"/>
              </a:ext>
            </a:extLst>
          </p:cNvPr>
          <p:cNvSpPr>
            <a:spLocks noGrp="1"/>
          </p:cNvSpPr>
          <p:nvPr>
            <p:ph idx="1"/>
          </p:nvPr>
        </p:nvSpPr>
        <p:spPr>
          <a:xfrm>
            <a:off x="1152938" y="1558899"/>
            <a:ext cx="10200861" cy="4618064"/>
          </a:xfrm>
          <a:prstGeom prst="rect">
            <a:avLst/>
          </a:prstGeom>
        </p:spPr>
        <p:txBody>
          <a:bodyPr vert="horz" lIns="91440" tIns="45720" rIns="91440" bIns="45720" rtlCol="0">
            <a:normAutofit/>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Title Placeholder 1">
            <a:extLst>
              <a:ext uri="{FF2B5EF4-FFF2-40B4-BE49-F238E27FC236}">
                <a16:creationId xmlns:a16="http://schemas.microsoft.com/office/drawing/2014/main" id="{BEE03B84-C437-43BE-9BF3-D03E5BFA0814}"/>
              </a:ext>
            </a:extLst>
          </p:cNvPr>
          <p:cNvSpPr>
            <a:spLocks noGrp="1"/>
          </p:cNvSpPr>
          <p:nvPr>
            <p:ph type="title"/>
          </p:nvPr>
        </p:nvSpPr>
        <p:spPr>
          <a:xfrm>
            <a:off x="1152939" y="365126"/>
            <a:ext cx="10200860" cy="877266"/>
          </a:xfrm>
          <a:prstGeom prst="rect">
            <a:avLst/>
          </a:prstGeom>
        </p:spPr>
        <p:txBody>
          <a:bodyPr vert="horz" lIns="91440" tIns="45720" rIns="91440" bIns="45720" rtlCol="0" anchor="ctr">
            <a:normAutofit/>
          </a:bodyPr>
          <a:lstStyle>
            <a:lvl1pPr>
              <a:defRPr>
                <a:solidFill>
                  <a:srgbClr val="FFFFF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5623882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two columns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F0C1-3EEF-E55D-1530-8432F3909353}"/>
              </a:ext>
            </a:extLst>
          </p:cNvPr>
          <p:cNvSpPr>
            <a:spLocks noGrp="1"/>
          </p:cNvSpPr>
          <p:nvPr>
            <p:ph type="title"/>
          </p:nvPr>
        </p:nvSpPr>
        <p:spPr>
          <a:xfrm>
            <a:off x="1172816" y="365125"/>
            <a:ext cx="10180984" cy="1325563"/>
          </a:xfrm>
        </p:spPr>
        <p:txBody>
          <a:bodyPr/>
          <a:lstStyle/>
          <a:p>
            <a:r>
              <a:rPr lang="en-US" dirty="0"/>
              <a:t>Click to edit Master title style</a:t>
            </a:r>
            <a:endParaRPr lang="en-GB" dirty="0"/>
          </a:p>
        </p:txBody>
      </p:sp>
      <p:sp>
        <p:nvSpPr>
          <p:cNvPr id="8" name="Rectangle 7">
            <a:extLst>
              <a:ext uri="{FF2B5EF4-FFF2-40B4-BE49-F238E27FC236}">
                <a16:creationId xmlns:a16="http://schemas.microsoft.com/office/drawing/2014/main" id="{FB6E5FA7-E128-3238-5A2F-7B8042A4B7B2}"/>
              </a:ext>
            </a:extLst>
          </p:cNvPr>
          <p:cNvSpPr/>
          <p:nvPr userDrawn="1"/>
        </p:nvSpPr>
        <p:spPr>
          <a:xfrm>
            <a:off x="0" y="0"/>
            <a:ext cx="952500" cy="6858000"/>
          </a:xfrm>
          <a:prstGeom prst="rect">
            <a:avLst/>
          </a:prstGeom>
          <a:solidFill>
            <a:srgbClr val="002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C25BEC9A-5347-7B48-5559-1635DC866EAF}"/>
              </a:ext>
            </a:extLst>
          </p:cNvPr>
          <p:cNvPicPr>
            <a:picLocks noChangeAspect="1"/>
          </p:cNvPicPr>
          <p:nvPr userDrawn="1"/>
        </p:nvPicPr>
        <p:blipFill rotWithShape="1">
          <a:blip r:embed="rId2">
            <a:alphaModFix amt="35000"/>
          </a:blip>
          <a:srcRect l="18155" r="57088"/>
          <a:stretch/>
        </p:blipFill>
        <p:spPr>
          <a:xfrm>
            <a:off x="0" y="1318470"/>
            <a:ext cx="952500" cy="5556471"/>
          </a:xfrm>
          <a:prstGeom prst="rect">
            <a:avLst/>
          </a:prstGeom>
        </p:spPr>
      </p:pic>
      <p:sp>
        <p:nvSpPr>
          <p:cNvPr id="11" name="Content Placeholder 2">
            <a:extLst>
              <a:ext uri="{FF2B5EF4-FFF2-40B4-BE49-F238E27FC236}">
                <a16:creationId xmlns:a16="http://schemas.microsoft.com/office/drawing/2014/main" id="{1F0821CA-A5EB-E2E7-7A02-21AA38522C05}"/>
              </a:ext>
            </a:extLst>
          </p:cNvPr>
          <p:cNvSpPr>
            <a:spLocks noGrp="1"/>
          </p:cNvSpPr>
          <p:nvPr>
            <p:ph sz="half" idx="1"/>
          </p:nvPr>
        </p:nvSpPr>
        <p:spPr>
          <a:xfrm>
            <a:off x="1172816" y="1825625"/>
            <a:ext cx="4846984"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3">
            <a:extLst>
              <a:ext uri="{FF2B5EF4-FFF2-40B4-BE49-F238E27FC236}">
                <a16:creationId xmlns:a16="http://schemas.microsoft.com/office/drawing/2014/main" id="{701DC0F9-5D52-B242-836E-7CD3189CE63B}"/>
              </a:ext>
            </a:extLst>
          </p:cNvPr>
          <p:cNvSpPr>
            <a:spLocks noGrp="1"/>
          </p:cNvSpPr>
          <p:nvPr>
            <p:ph sz="half" idx="2"/>
          </p:nvPr>
        </p:nvSpPr>
        <p:spPr>
          <a:xfrm>
            <a:off x="6604000" y="1825625"/>
            <a:ext cx="4749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224421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6E5FA7-E128-3238-5A2F-7B8042A4B7B2}"/>
              </a:ext>
            </a:extLst>
          </p:cNvPr>
          <p:cNvSpPr/>
          <p:nvPr userDrawn="1"/>
        </p:nvSpPr>
        <p:spPr>
          <a:xfrm>
            <a:off x="0" y="0"/>
            <a:ext cx="952500" cy="6858000"/>
          </a:xfrm>
          <a:prstGeom prst="rect">
            <a:avLst/>
          </a:prstGeom>
          <a:solidFill>
            <a:srgbClr val="002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C25BEC9A-5347-7B48-5559-1635DC866EAF}"/>
              </a:ext>
            </a:extLst>
          </p:cNvPr>
          <p:cNvPicPr>
            <a:picLocks noChangeAspect="1"/>
          </p:cNvPicPr>
          <p:nvPr userDrawn="1"/>
        </p:nvPicPr>
        <p:blipFill rotWithShape="1">
          <a:blip r:embed="rId2">
            <a:alphaModFix amt="35000"/>
          </a:blip>
          <a:srcRect l="18155" r="57088"/>
          <a:stretch/>
        </p:blipFill>
        <p:spPr>
          <a:xfrm>
            <a:off x="0" y="1318470"/>
            <a:ext cx="952500" cy="5556471"/>
          </a:xfrm>
          <a:prstGeom prst="rect">
            <a:avLst/>
          </a:prstGeom>
        </p:spPr>
      </p:pic>
    </p:spTree>
    <p:extLst>
      <p:ext uri="{BB962C8B-B14F-4D97-AF65-F5344CB8AC3E}">
        <p14:creationId xmlns:p14="http://schemas.microsoft.com/office/powerpoint/2010/main" val="33600473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1818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A086D2-0DBD-460F-A7A3-8D7EF23767EE}"/>
              </a:ext>
            </a:extLst>
          </p:cNvPr>
          <p:cNvSpPr/>
          <p:nvPr userDrawn="1"/>
        </p:nvSpPr>
        <p:spPr>
          <a:xfrm>
            <a:off x="0" y="0"/>
            <a:ext cx="952500" cy="6858000"/>
          </a:xfrm>
          <a:prstGeom prst="rect">
            <a:avLst/>
          </a:prstGeom>
          <a:solidFill>
            <a:srgbClr val="002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41C8A369-A4AB-4D6B-99B5-63C465683C53}"/>
              </a:ext>
            </a:extLst>
          </p:cNvPr>
          <p:cNvPicPr>
            <a:picLocks noChangeAspect="1"/>
          </p:cNvPicPr>
          <p:nvPr userDrawn="1"/>
        </p:nvPicPr>
        <p:blipFill rotWithShape="1">
          <a:blip r:embed="rId2">
            <a:alphaModFix amt="35000"/>
          </a:blip>
          <a:srcRect l="18155" r="57088"/>
          <a:stretch/>
        </p:blipFill>
        <p:spPr>
          <a:xfrm>
            <a:off x="0" y="1318470"/>
            <a:ext cx="952500" cy="5556471"/>
          </a:xfrm>
          <a:prstGeom prst="rect">
            <a:avLst/>
          </a:prstGeom>
        </p:spPr>
      </p:pic>
      <p:pic>
        <p:nvPicPr>
          <p:cNvPr id="9" name="Graphic 8">
            <a:extLst>
              <a:ext uri="{FF2B5EF4-FFF2-40B4-BE49-F238E27FC236}">
                <a16:creationId xmlns:a16="http://schemas.microsoft.com/office/drawing/2014/main" id="{4DAC01E2-FF76-4EA3-B52A-2C17F2923EF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58300" y="172548"/>
            <a:ext cx="2819400" cy="1447800"/>
          </a:xfrm>
          <a:prstGeom prst="rect">
            <a:avLst/>
          </a:prstGeom>
        </p:spPr>
      </p:pic>
      <p:sp>
        <p:nvSpPr>
          <p:cNvPr id="5" name="Title Placeholder 1">
            <a:extLst>
              <a:ext uri="{FF2B5EF4-FFF2-40B4-BE49-F238E27FC236}">
                <a16:creationId xmlns:a16="http://schemas.microsoft.com/office/drawing/2014/main" id="{12A40358-D3B7-4C8B-97A0-027895494F68}"/>
              </a:ext>
            </a:extLst>
          </p:cNvPr>
          <p:cNvSpPr>
            <a:spLocks noGrp="1"/>
          </p:cNvSpPr>
          <p:nvPr>
            <p:ph type="title"/>
          </p:nvPr>
        </p:nvSpPr>
        <p:spPr>
          <a:xfrm>
            <a:off x="1152939" y="365126"/>
            <a:ext cx="10200860" cy="877266"/>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6" name="Text Placeholder 2">
            <a:extLst>
              <a:ext uri="{FF2B5EF4-FFF2-40B4-BE49-F238E27FC236}">
                <a16:creationId xmlns:a16="http://schemas.microsoft.com/office/drawing/2014/main" id="{BC499F7E-9C46-464A-BCF5-A6A8378EC97A}"/>
              </a:ext>
            </a:extLst>
          </p:cNvPr>
          <p:cNvSpPr>
            <a:spLocks noGrp="1"/>
          </p:cNvSpPr>
          <p:nvPr>
            <p:ph idx="1"/>
          </p:nvPr>
        </p:nvSpPr>
        <p:spPr>
          <a:xfrm>
            <a:off x="1152938" y="1558899"/>
            <a:ext cx="10200861" cy="46180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3444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Dark with Logo">
    <p:bg>
      <p:bgPr>
        <a:solidFill>
          <a:srgbClr val="002147"/>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7487E5-DCE5-9D7C-489F-C9C30DB39BA6}"/>
              </a:ext>
            </a:extLst>
          </p:cNvPr>
          <p:cNvPicPr>
            <a:picLocks noChangeAspect="1"/>
          </p:cNvPicPr>
          <p:nvPr userDrawn="1"/>
        </p:nvPicPr>
        <p:blipFill>
          <a:blip r:embed="rId2">
            <a:alphaModFix amt="20000"/>
          </a:blip>
          <a:stretch>
            <a:fillRect/>
          </a:stretch>
        </p:blipFill>
        <p:spPr>
          <a:xfrm>
            <a:off x="133963" y="1091475"/>
            <a:ext cx="4115387" cy="5943599"/>
          </a:xfrm>
          <a:prstGeom prst="rect">
            <a:avLst/>
          </a:prstGeom>
        </p:spPr>
      </p:pic>
      <p:sp>
        <p:nvSpPr>
          <p:cNvPr id="5" name="Title 1">
            <a:extLst>
              <a:ext uri="{FF2B5EF4-FFF2-40B4-BE49-F238E27FC236}">
                <a16:creationId xmlns:a16="http://schemas.microsoft.com/office/drawing/2014/main" id="{757708B4-BDF6-7999-223B-1BCB836ADE6F}"/>
              </a:ext>
            </a:extLst>
          </p:cNvPr>
          <p:cNvSpPr>
            <a:spLocks noGrp="1"/>
          </p:cNvSpPr>
          <p:nvPr>
            <p:ph type="ctrTitle"/>
          </p:nvPr>
        </p:nvSpPr>
        <p:spPr>
          <a:xfrm>
            <a:off x="4483172" y="1798319"/>
            <a:ext cx="6918960" cy="2046923"/>
          </a:xfrm>
        </p:spPr>
        <p:txBody>
          <a:bodyPr anchor="ctr">
            <a:normAutofit/>
          </a:bodyPr>
          <a:lstStyle>
            <a:lvl1pPr algn="ctr">
              <a:defRPr sz="4000">
                <a:solidFill>
                  <a:schemeClr val="bg1"/>
                </a:solidFill>
              </a:defRPr>
            </a:lvl1pPr>
          </a:lstStyle>
          <a:p>
            <a:r>
              <a:rPr lang="en-US" dirty="0"/>
              <a:t>Click to edit Master title style</a:t>
            </a:r>
            <a:endParaRPr lang="en-GB" dirty="0"/>
          </a:p>
        </p:txBody>
      </p:sp>
      <p:sp>
        <p:nvSpPr>
          <p:cNvPr id="6" name="Subtitle 2">
            <a:extLst>
              <a:ext uri="{FF2B5EF4-FFF2-40B4-BE49-F238E27FC236}">
                <a16:creationId xmlns:a16="http://schemas.microsoft.com/office/drawing/2014/main" id="{7820EB65-120B-8B1D-5FB7-5E65EDD154CD}"/>
              </a:ext>
            </a:extLst>
          </p:cNvPr>
          <p:cNvSpPr>
            <a:spLocks noGrp="1"/>
          </p:cNvSpPr>
          <p:nvPr>
            <p:ph type="subTitle" idx="1"/>
          </p:nvPr>
        </p:nvSpPr>
        <p:spPr>
          <a:xfrm>
            <a:off x="4483172" y="4269020"/>
            <a:ext cx="6918960" cy="64484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964712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Dark with Leaves">
    <p:bg>
      <p:bgPr>
        <a:solidFill>
          <a:srgbClr val="002147"/>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7487E5-DCE5-9D7C-489F-C9C30DB39BA6}"/>
              </a:ext>
            </a:extLst>
          </p:cNvPr>
          <p:cNvPicPr>
            <a:picLocks noChangeAspect="1"/>
          </p:cNvPicPr>
          <p:nvPr userDrawn="1"/>
        </p:nvPicPr>
        <p:blipFill>
          <a:blip r:embed="rId2">
            <a:alphaModFix amt="20000"/>
          </a:blip>
          <a:stretch>
            <a:fillRect/>
          </a:stretch>
        </p:blipFill>
        <p:spPr>
          <a:xfrm>
            <a:off x="133963" y="1091475"/>
            <a:ext cx="4115387" cy="5943599"/>
          </a:xfrm>
          <a:prstGeom prst="rect">
            <a:avLst/>
          </a:prstGeom>
        </p:spPr>
      </p:pic>
      <p:sp>
        <p:nvSpPr>
          <p:cNvPr id="5" name="Title 1">
            <a:extLst>
              <a:ext uri="{FF2B5EF4-FFF2-40B4-BE49-F238E27FC236}">
                <a16:creationId xmlns:a16="http://schemas.microsoft.com/office/drawing/2014/main" id="{757708B4-BDF6-7999-223B-1BCB836ADE6F}"/>
              </a:ext>
            </a:extLst>
          </p:cNvPr>
          <p:cNvSpPr>
            <a:spLocks noGrp="1"/>
          </p:cNvSpPr>
          <p:nvPr>
            <p:ph type="ctrTitle"/>
          </p:nvPr>
        </p:nvSpPr>
        <p:spPr>
          <a:xfrm>
            <a:off x="4483172" y="1798319"/>
            <a:ext cx="6918960" cy="2046923"/>
          </a:xfrm>
        </p:spPr>
        <p:txBody>
          <a:bodyPr anchor="ctr">
            <a:normAutofit/>
          </a:bodyPr>
          <a:lstStyle>
            <a:lvl1pPr algn="ctr">
              <a:defRPr sz="4000">
                <a:solidFill>
                  <a:schemeClr val="bg1"/>
                </a:solidFill>
              </a:defRPr>
            </a:lvl1pPr>
          </a:lstStyle>
          <a:p>
            <a:r>
              <a:rPr lang="en-US"/>
              <a:t>Click to edit Master title style</a:t>
            </a:r>
            <a:endParaRPr lang="en-GB" dirty="0"/>
          </a:p>
        </p:txBody>
      </p:sp>
      <p:sp>
        <p:nvSpPr>
          <p:cNvPr id="6" name="Subtitle 2">
            <a:extLst>
              <a:ext uri="{FF2B5EF4-FFF2-40B4-BE49-F238E27FC236}">
                <a16:creationId xmlns:a16="http://schemas.microsoft.com/office/drawing/2014/main" id="{7820EB65-120B-8B1D-5FB7-5E65EDD154CD}"/>
              </a:ext>
            </a:extLst>
          </p:cNvPr>
          <p:cNvSpPr>
            <a:spLocks noGrp="1"/>
          </p:cNvSpPr>
          <p:nvPr>
            <p:ph type="subTitle" idx="1"/>
          </p:nvPr>
        </p:nvSpPr>
        <p:spPr>
          <a:xfrm>
            <a:off x="4483172" y="4269020"/>
            <a:ext cx="6918960" cy="64484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3" name="Freeform: Shape 12">
            <a:extLst>
              <a:ext uri="{FF2B5EF4-FFF2-40B4-BE49-F238E27FC236}">
                <a16:creationId xmlns:a16="http://schemas.microsoft.com/office/drawing/2014/main" id="{607225DA-9BC0-AC1E-B888-C2E2BDCF2F03}"/>
              </a:ext>
            </a:extLst>
          </p:cNvPr>
          <p:cNvSpPr/>
          <p:nvPr userDrawn="1"/>
        </p:nvSpPr>
        <p:spPr>
          <a:xfrm>
            <a:off x="3109144" y="4947921"/>
            <a:ext cx="577486" cy="161700"/>
          </a:xfrm>
          <a:custGeom>
            <a:avLst/>
            <a:gdLst>
              <a:gd name="connsiteX0" fmla="*/ -513 w 577486"/>
              <a:gd name="connsiteY0" fmla="*/ 114325 h 161700"/>
              <a:gd name="connsiteX1" fmla="*/ 298417 w 577486"/>
              <a:gd name="connsiteY1" fmla="*/ -156 h 161700"/>
              <a:gd name="connsiteX2" fmla="*/ 576973 w 577486"/>
              <a:gd name="connsiteY2" fmla="*/ 160824 h 161700"/>
              <a:gd name="connsiteX3" fmla="*/ -513 w 577486"/>
              <a:gd name="connsiteY3" fmla="*/ 114325 h 161700"/>
            </a:gdLst>
            <a:ahLst/>
            <a:cxnLst>
              <a:cxn ang="0">
                <a:pos x="connsiteX0" y="connsiteY0"/>
              </a:cxn>
              <a:cxn ang="0">
                <a:pos x="connsiteX1" y="connsiteY1"/>
              </a:cxn>
              <a:cxn ang="0">
                <a:pos x="connsiteX2" y="connsiteY2"/>
              </a:cxn>
              <a:cxn ang="0">
                <a:pos x="connsiteX3" y="connsiteY3"/>
              </a:cxn>
            </a:cxnLst>
            <a:rect l="l" t="t" r="r" b="b"/>
            <a:pathLst>
              <a:path w="577486" h="161700">
                <a:moveTo>
                  <a:pt x="-513" y="114325"/>
                </a:moveTo>
                <a:cubicBezTo>
                  <a:pt x="60631" y="39205"/>
                  <a:pt x="172733" y="-7294"/>
                  <a:pt x="298417" y="-156"/>
                </a:cubicBezTo>
                <a:cubicBezTo>
                  <a:pt x="424102" y="10584"/>
                  <a:pt x="526016" y="74964"/>
                  <a:pt x="576973" y="160824"/>
                </a:cubicBezTo>
                <a:lnTo>
                  <a:pt x="-513" y="114325"/>
                </a:lnTo>
                <a:close/>
              </a:path>
            </a:pathLst>
          </a:custGeom>
          <a:solidFill>
            <a:srgbClr val="FFFFFF">
              <a:alpha val="36000"/>
            </a:srgbClr>
          </a:solidFill>
          <a:ln w="23037"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10937AA-8675-4966-DA38-5878002895A4}"/>
              </a:ext>
            </a:extLst>
          </p:cNvPr>
          <p:cNvSpPr/>
          <p:nvPr userDrawn="1"/>
        </p:nvSpPr>
        <p:spPr>
          <a:xfrm>
            <a:off x="3109144" y="5063422"/>
            <a:ext cx="577486" cy="161693"/>
          </a:xfrm>
          <a:custGeom>
            <a:avLst/>
            <a:gdLst>
              <a:gd name="connsiteX0" fmla="*/ -513 w 577486"/>
              <a:gd name="connsiteY0" fmla="*/ -876 h 161693"/>
              <a:gd name="connsiteX1" fmla="*/ -513 w 577486"/>
              <a:gd name="connsiteY1" fmla="*/ -876 h 161693"/>
              <a:gd name="connsiteX2" fmla="*/ 576973 w 577486"/>
              <a:gd name="connsiteY2" fmla="*/ 41835 h 161693"/>
              <a:gd name="connsiteX3" fmla="*/ 576973 w 577486"/>
              <a:gd name="connsiteY3" fmla="*/ 45392 h 161693"/>
              <a:gd name="connsiteX4" fmla="*/ 278044 w 577486"/>
              <a:gd name="connsiteY4" fmla="*/ 159296 h 161693"/>
              <a:gd name="connsiteX5" fmla="*/ -513 w 577486"/>
              <a:gd name="connsiteY5" fmla="*/ -876 h 16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486" h="161693">
                <a:moveTo>
                  <a:pt x="-513" y="-876"/>
                </a:moveTo>
                <a:cubicBezTo>
                  <a:pt x="-513" y="-876"/>
                  <a:pt x="-513" y="-876"/>
                  <a:pt x="-513" y="-876"/>
                </a:cubicBezTo>
                <a:lnTo>
                  <a:pt x="576973" y="41835"/>
                </a:lnTo>
                <a:cubicBezTo>
                  <a:pt x="576973" y="41835"/>
                  <a:pt x="576973" y="45392"/>
                  <a:pt x="576973" y="45392"/>
                </a:cubicBezTo>
                <a:cubicBezTo>
                  <a:pt x="515830" y="123699"/>
                  <a:pt x="403728" y="169968"/>
                  <a:pt x="278044" y="159296"/>
                </a:cubicBezTo>
                <a:cubicBezTo>
                  <a:pt x="152359" y="152180"/>
                  <a:pt x="47049" y="88103"/>
                  <a:pt x="-513" y="-876"/>
                </a:cubicBezTo>
                <a:close/>
              </a:path>
            </a:pathLst>
          </a:custGeom>
          <a:solidFill>
            <a:srgbClr val="FFFFFF">
              <a:alpha val="36000"/>
            </a:srgbClr>
          </a:solidFill>
          <a:ln w="23037"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132B4945-DB44-352B-93E2-52AD6DB72D10}"/>
              </a:ext>
            </a:extLst>
          </p:cNvPr>
          <p:cNvSpPr/>
          <p:nvPr userDrawn="1"/>
        </p:nvSpPr>
        <p:spPr>
          <a:xfrm>
            <a:off x="4890885" y="5563893"/>
            <a:ext cx="485091" cy="392685"/>
          </a:xfrm>
          <a:custGeom>
            <a:avLst/>
            <a:gdLst>
              <a:gd name="connsiteX0" fmla="*/ -372 w 485091"/>
              <a:gd name="connsiteY0" fmla="*/ 391810 h 392685"/>
              <a:gd name="connsiteX1" fmla="*/ 157905 w 485091"/>
              <a:gd name="connsiteY1" fmla="*/ 90247 h 392685"/>
              <a:gd name="connsiteX2" fmla="*/ 484578 w 485091"/>
              <a:gd name="connsiteY2" fmla="*/ 11432 h 392685"/>
              <a:gd name="connsiteX3" fmla="*/ -372 w 485091"/>
              <a:gd name="connsiteY3" fmla="*/ 391810 h 392685"/>
            </a:gdLst>
            <a:ahLst/>
            <a:cxnLst>
              <a:cxn ang="0">
                <a:pos x="connsiteX0" y="connsiteY0"/>
              </a:cxn>
              <a:cxn ang="0">
                <a:pos x="connsiteX1" y="connsiteY1"/>
              </a:cxn>
              <a:cxn ang="0">
                <a:pos x="connsiteX2" y="connsiteY2"/>
              </a:cxn>
              <a:cxn ang="0">
                <a:pos x="connsiteX3" y="connsiteY3"/>
              </a:cxn>
            </a:cxnLst>
            <a:rect l="l" t="t" r="r" b="b"/>
            <a:pathLst>
              <a:path w="485091" h="392685">
                <a:moveTo>
                  <a:pt x="-372" y="391810"/>
                </a:moveTo>
                <a:cubicBezTo>
                  <a:pt x="-3744" y="288995"/>
                  <a:pt x="53519" y="172481"/>
                  <a:pt x="157905" y="90247"/>
                </a:cubicBezTo>
                <a:cubicBezTo>
                  <a:pt x="262315" y="8013"/>
                  <a:pt x="390287" y="-19407"/>
                  <a:pt x="484578" y="11432"/>
                </a:cubicBezTo>
                <a:lnTo>
                  <a:pt x="-372" y="391810"/>
                </a:lnTo>
                <a:close/>
              </a:path>
            </a:pathLst>
          </a:custGeom>
          <a:solidFill>
            <a:srgbClr val="FFFFFF">
              <a:alpha val="36000"/>
            </a:srgbClr>
          </a:solidFill>
          <a:ln w="23037"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29F380B-7F42-AE8E-080A-4C0611B554D4}"/>
              </a:ext>
            </a:extLst>
          </p:cNvPr>
          <p:cNvSpPr/>
          <p:nvPr userDrawn="1"/>
        </p:nvSpPr>
        <p:spPr>
          <a:xfrm>
            <a:off x="4890888" y="5586988"/>
            <a:ext cx="485083" cy="392691"/>
          </a:xfrm>
          <a:custGeom>
            <a:avLst/>
            <a:gdLst>
              <a:gd name="connsiteX0" fmla="*/ -513 w 485083"/>
              <a:gd name="connsiteY0" fmla="*/ 379618 h 392691"/>
              <a:gd name="connsiteX1" fmla="*/ -513 w 485083"/>
              <a:gd name="connsiteY1" fmla="*/ 379618 h 392691"/>
              <a:gd name="connsiteX2" fmla="*/ 480765 w 485083"/>
              <a:gd name="connsiteY2" fmla="*/ -876 h 392691"/>
              <a:gd name="connsiteX3" fmla="*/ 484068 w 485083"/>
              <a:gd name="connsiteY3" fmla="*/ -876 h 392691"/>
              <a:gd name="connsiteX4" fmla="*/ 328076 w 485083"/>
              <a:gd name="connsiteY4" fmla="*/ 301473 h 392691"/>
              <a:gd name="connsiteX5" fmla="*/ -513 w 485083"/>
              <a:gd name="connsiteY5" fmla="*/ 379618 h 3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083" h="392691">
                <a:moveTo>
                  <a:pt x="-513" y="379618"/>
                </a:moveTo>
                <a:cubicBezTo>
                  <a:pt x="-513" y="376223"/>
                  <a:pt x="-513" y="376223"/>
                  <a:pt x="-513" y="379618"/>
                </a:cubicBezTo>
                <a:lnTo>
                  <a:pt x="480765" y="-876"/>
                </a:lnTo>
                <a:cubicBezTo>
                  <a:pt x="480765" y="-876"/>
                  <a:pt x="484068" y="-876"/>
                  <a:pt x="484068" y="-876"/>
                </a:cubicBezTo>
                <a:cubicBezTo>
                  <a:pt x="490720" y="101039"/>
                  <a:pt x="430962" y="219955"/>
                  <a:pt x="328076" y="301473"/>
                </a:cubicBezTo>
                <a:cubicBezTo>
                  <a:pt x="225192" y="383014"/>
                  <a:pt x="95742" y="410178"/>
                  <a:pt x="-513" y="379618"/>
                </a:cubicBezTo>
                <a:close/>
              </a:path>
            </a:pathLst>
          </a:custGeom>
          <a:solidFill>
            <a:srgbClr val="FFFFFF">
              <a:alpha val="36000"/>
            </a:srgbClr>
          </a:solidFill>
          <a:ln w="23037"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E4CD437-EBE1-8E04-E3C7-D18C23AD8177}"/>
              </a:ext>
            </a:extLst>
          </p:cNvPr>
          <p:cNvSpPr/>
          <p:nvPr userDrawn="1"/>
        </p:nvSpPr>
        <p:spPr>
          <a:xfrm>
            <a:off x="8535196" y="675010"/>
            <a:ext cx="300301" cy="300292"/>
          </a:xfrm>
          <a:custGeom>
            <a:avLst/>
            <a:gdLst>
              <a:gd name="connsiteX0" fmla="*/ -513 w 300301"/>
              <a:gd name="connsiteY0" fmla="*/ 1249 h 300292"/>
              <a:gd name="connsiteX1" fmla="*/ 216945 w 300301"/>
              <a:gd name="connsiteY1" fmla="*/ 84453 h 300292"/>
              <a:gd name="connsiteX2" fmla="*/ 297631 w 300301"/>
              <a:gd name="connsiteY2" fmla="*/ 299417 h 300292"/>
              <a:gd name="connsiteX3" fmla="*/ -513 w 300301"/>
              <a:gd name="connsiteY3" fmla="*/ 1249 h 300292"/>
            </a:gdLst>
            <a:ahLst/>
            <a:cxnLst>
              <a:cxn ang="0">
                <a:pos x="connsiteX0" y="connsiteY0"/>
              </a:cxn>
              <a:cxn ang="0">
                <a:pos x="connsiteX1" y="connsiteY1"/>
              </a:cxn>
              <a:cxn ang="0">
                <a:pos x="connsiteX2" y="connsiteY2"/>
              </a:cxn>
              <a:cxn ang="0">
                <a:pos x="connsiteX3" y="connsiteY3"/>
              </a:cxn>
            </a:cxnLst>
            <a:rect l="l" t="t" r="r" b="b"/>
            <a:pathLst>
              <a:path w="300301" h="300292">
                <a:moveTo>
                  <a:pt x="-513" y="1249"/>
                </a:moveTo>
                <a:cubicBezTo>
                  <a:pt x="69640" y="-9145"/>
                  <a:pt x="150303" y="18597"/>
                  <a:pt x="216945" y="84453"/>
                </a:cubicBezTo>
                <a:cubicBezTo>
                  <a:pt x="280075" y="150333"/>
                  <a:pt x="308142" y="233537"/>
                  <a:pt x="297631" y="299417"/>
                </a:cubicBezTo>
                <a:lnTo>
                  <a:pt x="-513" y="1249"/>
                </a:lnTo>
                <a:close/>
              </a:path>
            </a:pathLst>
          </a:custGeom>
          <a:solidFill>
            <a:srgbClr val="FFFFFF">
              <a:alpha val="36000"/>
            </a:srgbClr>
          </a:solidFill>
          <a:ln w="23037"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8743CB3-E033-DC96-2F6D-1F87FD071A00}"/>
              </a:ext>
            </a:extLst>
          </p:cNvPr>
          <p:cNvSpPr/>
          <p:nvPr userDrawn="1"/>
        </p:nvSpPr>
        <p:spPr>
          <a:xfrm>
            <a:off x="8535195" y="675010"/>
            <a:ext cx="300294" cy="300293"/>
          </a:xfrm>
          <a:custGeom>
            <a:avLst/>
            <a:gdLst>
              <a:gd name="connsiteX0" fmla="*/ 2999 w 300294"/>
              <a:gd name="connsiteY0" fmla="*/ -876 h 300293"/>
              <a:gd name="connsiteX1" fmla="*/ 2999 w 300294"/>
              <a:gd name="connsiteY1" fmla="*/ -876 h 300293"/>
              <a:gd name="connsiteX2" fmla="*/ 299781 w 300294"/>
              <a:gd name="connsiteY2" fmla="*/ 293896 h 300293"/>
              <a:gd name="connsiteX3" fmla="*/ 299781 w 300294"/>
              <a:gd name="connsiteY3" fmla="*/ 297315 h 300293"/>
              <a:gd name="connsiteX4" fmla="*/ 83293 w 300294"/>
              <a:gd name="connsiteY4" fmla="*/ 215058 h 300293"/>
              <a:gd name="connsiteX5" fmla="*/ 2999 w 300294"/>
              <a:gd name="connsiteY5" fmla="*/ -876 h 300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294" h="300293">
                <a:moveTo>
                  <a:pt x="2999" y="-876"/>
                </a:moveTo>
                <a:cubicBezTo>
                  <a:pt x="2999" y="-876"/>
                  <a:pt x="2999" y="-876"/>
                  <a:pt x="2999" y="-876"/>
                </a:cubicBezTo>
                <a:lnTo>
                  <a:pt x="299781" y="293896"/>
                </a:lnTo>
                <a:cubicBezTo>
                  <a:pt x="299781" y="293896"/>
                  <a:pt x="299781" y="293896"/>
                  <a:pt x="299781" y="297315"/>
                </a:cubicBezTo>
                <a:cubicBezTo>
                  <a:pt x="229951" y="307594"/>
                  <a:pt x="146147" y="280175"/>
                  <a:pt x="83293" y="215058"/>
                </a:cubicBezTo>
                <a:cubicBezTo>
                  <a:pt x="16951" y="149940"/>
                  <a:pt x="-10976" y="67684"/>
                  <a:pt x="2999" y="-876"/>
                </a:cubicBezTo>
                <a:close/>
              </a:path>
            </a:pathLst>
          </a:custGeom>
          <a:solidFill>
            <a:srgbClr val="FFFFFF">
              <a:alpha val="36000"/>
            </a:srgbClr>
          </a:solidFill>
          <a:ln w="23037"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1D601A9-197E-DB9C-5E02-F502A681DB36}"/>
              </a:ext>
            </a:extLst>
          </p:cNvPr>
          <p:cNvSpPr/>
          <p:nvPr userDrawn="1"/>
        </p:nvSpPr>
        <p:spPr>
          <a:xfrm>
            <a:off x="4431739" y="1347355"/>
            <a:ext cx="415790" cy="207901"/>
          </a:xfrm>
          <a:custGeom>
            <a:avLst/>
            <a:gdLst>
              <a:gd name="connsiteX0" fmla="*/ -513 w 415790"/>
              <a:gd name="connsiteY0" fmla="*/ 25071 h 207901"/>
              <a:gd name="connsiteX1" fmla="*/ 250324 w 415790"/>
              <a:gd name="connsiteY1" fmla="*/ 28259 h 207901"/>
              <a:gd name="connsiteX2" fmla="*/ 415277 w 415790"/>
              <a:gd name="connsiteY2" fmla="*/ 207026 h 207901"/>
              <a:gd name="connsiteX3" fmla="*/ -513 w 415790"/>
              <a:gd name="connsiteY3" fmla="*/ 25071 h 207901"/>
            </a:gdLst>
            <a:ahLst/>
            <a:cxnLst>
              <a:cxn ang="0">
                <a:pos x="connsiteX0" y="connsiteY0"/>
              </a:cxn>
              <a:cxn ang="0">
                <a:pos x="connsiteX1" y="connsiteY1"/>
              </a:cxn>
              <a:cxn ang="0">
                <a:pos x="connsiteX2" y="connsiteY2"/>
              </a:cxn>
              <a:cxn ang="0">
                <a:pos x="connsiteX3" y="connsiteY3"/>
              </a:cxn>
            </a:cxnLst>
            <a:rect l="l" t="t" r="r" b="b"/>
            <a:pathLst>
              <a:path w="415790" h="207901">
                <a:moveTo>
                  <a:pt x="-513" y="25071"/>
                </a:moveTo>
                <a:cubicBezTo>
                  <a:pt x="64790" y="-10039"/>
                  <a:pt x="160999" y="-10039"/>
                  <a:pt x="250324" y="28259"/>
                </a:cubicBezTo>
                <a:cubicBezTo>
                  <a:pt x="339672" y="66581"/>
                  <a:pt x="401534" y="136804"/>
                  <a:pt x="415277" y="207026"/>
                </a:cubicBezTo>
                <a:lnTo>
                  <a:pt x="-513" y="25071"/>
                </a:lnTo>
                <a:close/>
              </a:path>
            </a:pathLst>
          </a:custGeom>
          <a:solidFill>
            <a:srgbClr val="FFFFFF">
              <a:alpha val="36000"/>
            </a:srgbClr>
          </a:solidFill>
          <a:ln w="23037"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2049AAE-73D0-DB23-6157-A329183873EE}"/>
              </a:ext>
            </a:extLst>
          </p:cNvPr>
          <p:cNvSpPr/>
          <p:nvPr userDrawn="1"/>
        </p:nvSpPr>
        <p:spPr>
          <a:xfrm>
            <a:off x="4431739" y="1370461"/>
            <a:ext cx="415790" cy="230994"/>
          </a:xfrm>
          <a:custGeom>
            <a:avLst/>
            <a:gdLst>
              <a:gd name="connsiteX0" fmla="*/ -513 w 415790"/>
              <a:gd name="connsiteY0" fmla="*/ -876 h 230994"/>
              <a:gd name="connsiteX1" fmla="*/ -513 w 415790"/>
              <a:gd name="connsiteY1" fmla="*/ -876 h 230994"/>
              <a:gd name="connsiteX2" fmla="*/ 415277 w 415790"/>
              <a:gd name="connsiteY2" fmla="*/ 197133 h 230994"/>
              <a:gd name="connsiteX3" fmla="*/ 415277 w 415790"/>
              <a:gd name="connsiteY3" fmla="*/ 200597 h 230994"/>
              <a:gd name="connsiteX4" fmla="*/ 163077 w 415790"/>
              <a:gd name="connsiteY4" fmla="*/ 197133 h 230994"/>
              <a:gd name="connsiteX5" fmla="*/ -513 w 415790"/>
              <a:gd name="connsiteY5" fmla="*/ -876 h 23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790" h="230994">
                <a:moveTo>
                  <a:pt x="-513" y="-876"/>
                </a:moveTo>
                <a:cubicBezTo>
                  <a:pt x="-513" y="-876"/>
                  <a:pt x="-513" y="-876"/>
                  <a:pt x="-513" y="-876"/>
                </a:cubicBezTo>
                <a:lnTo>
                  <a:pt x="415277" y="197133"/>
                </a:lnTo>
                <a:cubicBezTo>
                  <a:pt x="415277" y="197133"/>
                  <a:pt x="415277" y="197133"/>
                  <a:pt x="415277" y="200597"/>
                </a:cubicBezTo>
                <a:cubicBezTo>
                  <a:pt x="350530" y="238803"/>
                  <a:pt x="255105" y="242269"/>
                  <a:pt x="163077" y="197133"/>
                </a:cubicBezTo>
                <a:cubicBezTo>
                  <a:pt x="71050" y="151973"/>
                  <a:pt x="13116" y="75537"/>
                  <a:pt x="-513" y="-876"/>
                </a:cubicBezTo>
                <a:close/>
              </a:path>
            </a:pathLst>
          </a:custGeom>
          <a:solidFill>
            <a:srgbClr val="FFFFFF">
              <a:alpha val="36000"/>
            </a:srgbClr>
          </a:solidFill>
          <a:ln w="23037"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DF7DDD1-97A3-FACF-4023-1B7AA3EFF5A5}"/>
              </a:ext>
            </a:extLst>
          </p:cNvPr>
          <p:cNvSpPr/>
          <p:nvPr userDrawn="1"/>
        </p:nvSpPr>
        <p:spPr>
          <a:xfrm>
            <a:off x="3818773" y="6152916"/>
            <a:ext cx="485088" cy="92397"/>
          </a:xfrm>
          <a:custGeom>
            <a:avLst/>
            <a:gdLst>
              <a:gd name="connsiteX0" fmla="*/ 484576 w 485088"/>
              <a:gd name="connsiteY0" fmla="*/ 2104 h 92397"/>
              <a:gd name="connsiteX1" fmla="*/ 242031 w 485088"/>
              <a:gd name="connsiteY1" fmla="*/ 91522 h 92397"/>
              <a:gd name="connsiteX2" fmla="*/ -513 w 485088"/>
              <a:gd name="connsiteY2" fmla="*/ -876 h 92397"/>
              <a:gd name="connsiteX3" fmla="*/ 484576 w 485088"/>
              <a:gd name="connsiteY3" fmla="*/ 2104 h 92397"/>
            </a:gdLst>
            <a:ahLst/>
            <a:cxnLst>
              <a:cxn ang="0">
                <a:pos x="connsiteX0" y="connsiteY0"/>
              </a:cxn>
              <a:cxn ang="0">
                <a:pos x="connsiteX1" y="connsiteY1"/>
              </a:cxn>
              <a:cxn ang="0">
                <a:pos x="connsiteX2" y="connsiteY2"/>
              </a:cxn>
              <a:cxn ang="0">
                <a:pos x="connsiteX3" y="connsiteY3"/>
              </a:cxn>
            </a:cxnLst>
            <a:rect l="l" t="t" r="r" b="b"/>
            <a:pathLst>
              <a:path w="485088" h="92397">
                <a:moveTo>
                  <a:pt x="484576" y="2104"/>
                </a:moveTo>
                <a:cubicBezTo>
                  <a:pt x="437522" y="55764"/>
                  <a:pt x="347018" y="91522"/>
                  <a:pt x="242031" y="91522"/>
                </a:cubicBezTo>
                <a:cubicBezTo>
                  <a:pt x="137045" y="91522"/>
                  <a:pt x="46540" y="52784"/>
                  <a:pt x="-513" y="-876"/>
                </a:cubicBezTo>
                <a:lnTo>
                  <a:pt x="484576" y="2104"/>
                </a:lnTo>
                <a:close/>
              </a:path>
            </a:pathLst>
          </a:custGeom>
          <a:solidFill>
            <a:srgbClr val="FFFFFF">
              <a:alpha val="36000"/>
            </a:srgbClr>
          </a:solidFill>
          <a:ln w="23037"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7C13714-5CBA-0034-71F1-997B39E79A2C}"/>
              </a:ext>
            </a:extLst>
          </p:cNvPr>
          <p:cNvSpPr/>
          <p:nvPr userDrawn="1"/>
        </p:nvSpPr>
        <p:spPr>
          <a:xfrm>
            <a:off x="3818773" y="6037419"/>
            <a:ext cx="485088" cy="115497"/>
          </a:xfrm>
          <a:custGeom>
            <a:avLst/>
            <a:gdLst>
              <a:gd name="connsiteX0" fmla="*/ 484576 w 485088"/>
              <a:gd name="connsiteY0" fmla="*/ 114621 h 115497"/>
              <a:gd name="connsiteX1" fmla="*/ 484576 w 485088"/>
              <a:gd name="connsiteY1" fmla="*/ 114621 h 115497"/>
              <a:gd name="connsiteX2" fmla="*/ -513 w 485088"/>
              <a:gd name="connsiteY2" fmla="*/ 114621 h 115497"/>
              <a:gd name="connsiteX3" fmla="*/ -513 w 485088"/>
              <a:gd name="connsiteY3" fmla="*/ 110902 h 115497"/>
              <a:gd name="connsiteX4" fmla="*/ 245658 w 485088"/>
              <a:gd name="connsiteY4" fmla="*/ -876 h 115497"/>
              <a:gd name="connsiteX5" fmla="*/ 484576 w 485088"/>
              <a:gd name="connsiteY5" fmla="*/ 114621 h 11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088" h="115497">
                <a:moveTo>
                  <a:pt x="484576" y="114621"/>
                </a:moveTo>
                <a:cubicBezTo>
                  <a:pt x="484576" y="114621"/>
                  <a:pt x="484576" y="114621"/>
                  <a:pt x="484576" y="114621"/>
                </a:cubicBezTo>
                <a:lnTo>
                  <a:pt x="-513" y="114621"/>
                </a:lnTo>
                <a:cubicBezTo>
                  <a:pt x="-513" y="114621"/>
                  <a:pt x="-513" y="114621"/>
                  <a:pt x="-513" y="110902"/>
                </a:cubicBezTo>
                <a:cubicBezTo>
                  <a:pt x="46540" y="43844"/>
                  <a:pt x="137045" y="-876"/>
                  <a:pt x="245658" y="-876"/>
                </a:cubicBezTo>
                <a:cubicBezTo>
                  <a:pt x="350622" y="-876"/>
                  <a:pt x="441126" y="43844"/>
                  <a:pt x="484576" y="114621"/>
                </a:cubicBezTo>
                <a:close/>
              </a:path>
            </a:pathLst>
          </a:custGeom>
          <a:solidFill>
            <a:srgbClr val="FFFFFF">
              <a:alpha val="36000"/>
            </a:srgbClr>
          </a:solidFill>
          <a:ln w="23037"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5A1A5CA-96B3-83A1-C7A3-BB3FBF0351F9}"/>
              </a:ext>
            </a:extLst>
          </p:cNvPr>
          <p:cNvSpPr/>
          <p:nvPr userDrawn="1"/>
        </p:nvSpPr>
        <p:spPr>
          <a:xfrm>
            <a:off x="7381496" y="5760226"/>
            <a:ext cx="230991" cy="392690"/>
          </a:xfrm>
          <a:custGeom>
            <a:avLst/>
            <a:gdLst>
              <a:gd name="connsiteX0" fmla="*/ 230478 w 230991"/>
              <a:gd name="connsiteY0" fmla="*/ 391815 h 392690"/>
              <a:gd name="connsiteX1" fmla="*/ 38106 w 230991"/>
              <a:gd name="connsiteY1" fmla="*/ 242062 h 392690"/>
              <a:gd name="connsiteX2" fmla="*/ 21520 w 230991"/>
              <a:gd name="connsiteY2" fmla="*/ -876 h 392690"/>
              <a:gd name="connsiteX3" fmla="*/ 230478 w 230991"/>
              <a:gd name="connsiteY3" fmla="*/ 391815 h 392690"/>
            </a:gdLst>
            <a:ahLst/>
            <a:cxnLst>
              <a:cxn ang="0">
                <a:pos x="connsiteX0" y="connsiteY0"/>
              </a:cxn>
              <a:cxn ang="0">
                <a:pos x="connsiteX1" y="connsiteY1"/>
              </a:cxn>
              <a:cxn ang="0">
                <a:pos x="connsiteX2" y="connsiteY2"/>
              </a:cxn>
              <a:cxn ang="0">
                <a:pos x="connsiteX3" y="connsiteY3"/>
              </a:cxn>
            </a:cxnLst>
            <a:rect l="l" t="t" r="r" b="b"/>
            <a:pathLst>
              <a:path w="230991" h="392690">
                <a:moveTo>
                  <a:pt x="230478" y="391815"/>
                </a:moveTo>
                <a:cubicBezTo>
                  <a:pt x="157507" y="381836"/>
                  <a:pt x="84536" y="328592"/>
                  <a:pt x="38106" y="242062"/>
                </a:cubicBezTo>
                <a:cubicBezTo>
                  <a:pt x="-8347" y="155530"/>
                  <a:pt x="-11650" y="62347"/>
                  <a:pt x="21520" y="-876"/>
                </a:cubicBezTo>
                <a:lnTo>
                  <a:pt x="230478" y="391815"/>
                </a:lnTo>
                <a:close/>
              </a:path>
            </a:pathLst>
          </a:custGeom>
          <a:solidFill>
            <a:srgbClr val="FFFFFF">
              <a:alpha val="36000"/>
            </a:srgbClr>
          </a:solidFill>
          <a:ln w="23037"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FF30A2C3-BEB8-4409-32DF-F8A352B91E6D}"/>
              </a:ext>
            </a:extLst>
          </p:cNvPr>
          <p:cNvSpPr/>
          <p:nvPr userDrawn="1"/>
        </p:nvSpPr>
        <p:spPr>
          <a:xfrm>
            <a:off x="7404592" y="5760226"/>
            <a:ext cx="254091" cy="392690"/>
          </a:xfrm>
          <a:custGeom>
            <a:avLst/>
            <a:gdLst>
              <a:gd name="connsiteX0" fmla="*/ 229696 w 254091"/>
              <a:gd name="connsiteY0" fmla="*/ 391815 h 392690"/>
              <a:gd name="connsiteX1" fmla="*/ 229696 w 254091"/>
              <a:gd name="connsiteY1" fmla="*/ 391815 h 392690"/>
              <a:gd name="connsiteX2" fmla="*/ -513 w 254091"/>
              <a:gd name="connsiteY2" fmla="*/ 2427 h 392690"/>
              <a:gd name="connsiteX3" fmla="*/ -513 w 254091"/>
              <a:gd name="connsiteY3" fmla="*/ -876 h 392690"/>
              <a:gd name="connsiteX4" fmla="*/ 211702 w 254091"/>
              <a:gd name="connsiteY4" fmla="*/ 147631 h 392690"/>
              <a:gd name="connsiteX5" fmla="*/ 229696 w 254091"/>
              <a:gd name="connsiteY5" fmla="*/ 391815 h 39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091" h="392690">
                <a:moveTo>
                  <a:pt x="229696" y="391815"/>
                </a:moveTo>
                <a:cubicBezTo>
                  <a:pt x="229696" y="391815"/>
                  <a:pt x="226093" y="391815"/>
                  <a:pt x="229696" y="391815"/>
                </a:cubicBezTo>
                <a:lnTo>
                  <a:pt x="-513" y="2427"/>
                </a:lnTo>
                <a:cubicBezTo>
                  <a:pt x="-513" y="2427"/>
                  <a:pt x="-513" y="2427"/>
                  <a:pt x="-513" y="-876"/>
                </a:cubicBezTo>
                <a:cubicBezTo>
                  <a:pt x="78626" y="9034"/>
                  <a:pt x="161345" y="61816"/>
                  <a:pt x="211702" y="147631"/>
                </a:cubicBezTo>
                <a:cubicBezTo>
                  <a:pt x="262059" y="233422"/>
                  <a:pt x="265662" y="329123"/>
                  <a:pt x="229696" y="391815"/>
                </a:cubicBezTo>
                <a:close/>
              </a:path>
            </a:pathLst>
          </a:custGeom>
          <a:solidFill>
            <a:srgbClr val="FFFFFF">
              <a:alpha val="36000"/>
            </a:srgbClr>
          </a:solidFill>
          <a:ln w="23037"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E0F454-0235-031E-26E7-45B0A710C363}"/>
              </a:ext>
            </a:extLst>
          </p:cNvPr>
          <p:cNvSpPr/>
          <p:nvPr userDrawn="1"/>
        </p:nvSpPr>
        <p:spPr>
          <a:xfrm>
            <a:off x="6056652" y="5294699"/>
            <a:ext cx="300296" cy="254093"/>
          </a:xfrm>
          <a:custGeom>
            <a:avLst/>
            <a:gdLst>
              <a:gd name="connsiteX0" fmla="*/ 299784 w 300296"/>
              <a:gd name="connsiteY0" fmla="*/ 246496 h 254093"/>
              <a:gd name="connsiteX1" fmla="*/ 96300 w 300296"/>
              <a:gd name="connsiteY1" fmla="*/ 192720 h 254093"/>
              <a:gd name="connsiteX2" fmla="*/ -278 w 300296"/>
              <a:gd name="connsiteY2" fmla="*/ -876 h 254093"/>
              <a:gd name="connsiteX3" fmla="*/ 299784 w 300296"/>
              <a:gd name="connsiteY3" fmla="*/ 246496 h 254093"/>
            </a:gdLst>
            <a:ahLst/>
            <a:cxnLst>
              <a:cxn ang="0">
                <a:pos x="connsiteX0" y="connsiteY0"/>
              </a:cxn>
              <a:cxn ang="0">
                <a:pos x="connsiteX1" y="connsiteY1"/>
              </a:cxn>
              <a:cxn ang="0">
                <a:pos x="connsiteX2" y="connsiteY2"/>
              </a:cxn>
              <a:cxn ang="0">
                <a:pos x="connsiteX3" y="connsiteY3"/>
              </a:cxn>
            </a:cxnLst>
            <a:rect l="l" t="t" r="r" b="b"/>
            <a:pathLst>
              <a:path w="300296" h="254093">
                <a:moveTo>
                  <a:pt x="299784" y="246496"/>
                </a:moveTo>
                <a:cubicBezTo>
                  <a:pt x="241157" y="264421"/>
                  <a:pt x="161834" y="246496"/>
                  <a:pt x="96300" y="192720"/>
                </a:cubicBezTo>
                <a:cubicBezTo>
                  <a:pt x="30767" y="138945"/>
                  <a:pt x="-3720" y="63664"/>
                  <a:pt x="-278" y="-876"/>
                </a:cubicBezTo>
                <a:lnTo>
                  <a:pt x="299784" y="246496"/>
                </a:lnTo>
                <a:close/>
              </a:path>
            </a:pathLst>
          </a:custGeom>
          <a:solidFill>
            <a:srgbClr val="FFFFFF">
              <a:alpha val="36000"/>
            </a:srgbClr>
          </a:solidFill>
          <a:ln w="23037"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007AC1F-544D-C2C1-6508-2111ECFAAD3E}"/>
              </a:ext>
            </a:extLst>
          </p:cNvPr>
          <p:cNvSpPr/>
          <p:nvPr userDrawn="1"/>
        </p:nvSpPr>
        <p:spPr>
          <a:xfrm>
            <a:off x="6056656" y="5294705"/>
            <a:ext cx="300296" cy="230989"/>
          </a:xfrm>
          <a:custGeom>
            <a:avLst/>
            <a:gdLst>
              <a:gd name="connsiteX0" fmla="*/ 299549 w 300296"/>
              <a:gd name="connsiteY0" fmla="*/ 230113 h 230989"/>
              <a:gd name="connsiteX1" fmla="*/ 299549 w 300296"/>
              <a:gd name="connsiteY1" fmla="*/ 230113 h 230989"/>
              <a:gd name="connsiteX2" fmla="*/ -513 w 300296"/>
              <a:gd name="connsiteY2" fmla="*/ 8497 h 230989"/>
              <a:gd name="connsiteX3" fmla="*/ -513 w 300296"/>
              <a:gd name="connsiteY3" fmla="*/ 5240 h 230989"/>
              <a:gd name="connsiteX4" fmla="*/ 202971 w 300296"/>
              <a:gd name="connsiteY4" fmla="*/ 54118 h 230989"/>
              <a:gd name="connsiteX5" fmla="*/ 299549 w 300296"/>
              <a:gd name="connsiteY5" fmla="*/ 230113 h 23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296" h="230989">
                <a:moveTo>
                  <a:pt x="299549" y="230113"/>
                </a:moveTo>
                <a:cubicBezTo>
                  <a:pt x="299549" y="230113"/>
                  <a:pt x="299549" y="230113"/>
                  <a:pt x="299549" y="230113"/>
                </a:cubicBezTo>
                <a:lnTo>
                  <a:pt x="-513" y="8497"/>
                </a:lnTo>
                <a:cubicBezTo>
                  <a:pt x="-513" y="8497"/>
                  <a:pt x="-513" y="8497"/>
                  <a:pt x="-513" y="5240"/>
                </a:cubicBezTo>
                <a:cubicBezTo>
                  <a:pt x="58114" y="-11068"/>
                  <a:pt x="137437" y="5240"/>
                  <a:pt x="202971" y="54118"/>
                </a:cubicBezTo>
                <a:cubicBezTo>
                  <a:pt x="268503" y="99740"/>
                  <a:pt x="302990" y="168183"/>
                  <a:pt x="299549" y="230113"/>
                </a:cubicBezTo>
                <a:close/>
              </a:path>
            </a:pathLst>
          </a:custGeom>
          <a:solidFill>
            <a:srgbClr val="FFFFFF">
              <a:alpha val="36000"/>
            </a:srgbClr>
          </a:solidFill>
          <a:ln w="23037"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944137B4-60CF-818A-14BD-285ED8938E7A}"/>
              </a:ext>
            </a:extLst>
          </p:cNvPr>
          <p:cNvSpPr/>
          <p:nvPr userDrawn="1"/>
        </p:nvSpPr>
        <p:spPr>
          <a:xfrm>
            <a:off x="8488759" y="5598531"/>
            <a:ext cx="346491" cy="184803"/>
          </a:xfrm>
          <a:custGeom>
            <a:avLst/>
            <a:gdLst>
              <a:gd name="connsiteX0" fmla="*/ 345979 w 346491"/>
              <a:gd name="connsiteY0" fmla="*/ 161074 h 184803"/>
              <a:gd name="connsiteX1" fmla="*/ 135982 w 346491"/>
              <a:gd name="connsiteY1" fmla="*/ 157632 h 184803"/>
              <a:gd name="connsiteX2" fmla="*/ -513 w 346491"/>
              <a:gd name="connsiteY2" fmla="*/ -876 h 184803"/>
              <a:gd name="connsiteX3" fmla="*/ 345979 w 346491"/>
              <a:gd name="connsiteY3" fmla="*/ 161074 h 184803"/>
            </a:gdLst>
            <a:ahLst/>
            <a:cxnLst>
              <a:cxn ang="0">
                <a:pos x="connsiteX0" y="connsiteY0"/>
              </a:cxn>
              <a:cxn ang="0">
                <a:pos x="connsiteX1" y="connsiteY1"/>
              </a:cxn>
              <a:cxn ang="0">
                <a:pos x="connsiteX2" y="connsiteY2"/>
              </a:cxn>
              <a:cxn ang="0">
                <a:pos x="connsiteX3" y="connsiteY3"/>
              </a:cxn>
            </a:cxnLst>
            <a:rect l="l" t="t" r="r" b="b"/>
            <a:pathLst>
              <a:path w="346491" h="184803">
                <a:moveTo>
                  <a:pt x="345979" y="161074"/>
                </a:moveTo>
                <a:cubicBezTo>
                  <a:pt x="289986" y="192097"/>
                  <a:pt x="209484" y="192097"/>
                  <a:pt x="135982" y="157632"/>
                </a:cubicBezTo>
                <a:cubicBezTo>
                  <a:pt x="62479" y="123168"/>
                  <a:pt x="9998" y="61146"/>
                  <a:pt x="-513" y="-876"/>
                </a:cubicBezTo>
                <a:lnTo>
                  <a:pt x="345979" y="161074"/>
                </a:lnTo>
                <a:close/>
              </a:path>
            </a:pathLst>
          </a:custGeom>
          <a:solidFill>
            <a:srgbClr val="FFFFFF">
              <a:alpha val="36000"/>
            </a:srgbClr>
          </a:solidFill>
          <a:ln w="23037"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900A1E0-5098-A126-CEED-28243B236480}"/>
              </a:ext>
            </a:extLst>
          </p:cNvPr>
          <p:cNvSpPr/>
          <p:nvPr userDrawn="1"/>
        </p:nvSpPr>
        <p:spPr>
          <a:xfrm>
            <a:off x="8488759" y="5575432"/>
            <a:ext cx="346491" cy="184794"/>
          </a:xfrm>
          <a:custGeom>
            <a:avLst/>
            <a:gdLst>
              <a:gd name="connsiteX0" fmla="*/ 345979 w 346491"/>
              <a:gd name="connsiteY0" fmla="*/ 183919 h 184794"/>
              <a:gd name="connsiteX1" fmla="*/ 345979 w 346491"/>
              <a:gd name="connsiteY1" fmla="*/ 183919 h 184794"/>
              <a:gd name="connsiteX2" fmla="*/ -513 w 346491"/>
              <a:gd name="connsiteY2" fmla="*/ 24925 h 184794"/>
              <a:gd name="connsiteX3" fmla="*/ -513 w 346491"/>
              <a:gd name="connsiteY3" fmla="*/ 21553 h 184794"/>
              <a:gd name="connsiteX4" fmla="*/ 210848 w 346491"/>
              <a:gd name="connsiteY4" fmla="*/ 24925 h 184794"/>
              <a:gd name="connsiteX5" fmla="*/ 345979 w 346491"/>
              <a:gd name="connsiteY5" fmla="*/ 183919 h 18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491" h="184794">
                <a:moveTo>
                  <a:pt x="345979" y="183919"/>
                </a:moveTo>
                <a:cubicBezTo>
                  <a:pt x="345979" y="183919"/>
                  <a:pt x="345979" y="183919"/>
                  <a:pt x="345979" y="183919"/>
                </a:cubicBezTo>
                <a:lnTo>
                  <a:pt x="-513" y="24925"/>
                </a:lnTo>
                <a:cubicBezTo>
                  <a:pt x="-513" y="24925"/>
                  <a:pt x="-513" y="24925"/>
                  <a:pt x="-513" y="21553"/>
                </a:cubicBezTo>
                <a:cubicBezTo>
                  <a:pt x="54926" y="-8892"/>
                  <a:pt x="134618" y="-8892"/>
                  <a:pt x="210848" y="24925"/>
                </a:cubicBezTo>
                <a:cubicBezTo>
                  <a:pt x="287076" y="58765"/>
                  <a:pt x="335584" y="123029"/>
                  <a:pt x="345979" y="183919"/>
                </a:cubicBezTo>
                <a:close/>
              </a:path>
            </a:pathLst>
          </a:custGeom>
          <a:solidFill>
            <a:srgbClr val="FFFFFF">
              <a:alpha val="36000"/>
            </a:srgbClr>
          </a:solidFill>
          <a:ln w="23037"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56E375F6-A182-885B-7564-948CA9909008}"/>
              </a:ext>
            </a:extLst>
          </p:cNvPr>
          <p:cNvSpPr/>
          <p:nvPr userDrawn="1"/>
        </p:nvSpPr>
        <p:spPr>
          <a:xfrm>
            <a:off x="11369280" y="2720615"/>
            <a:ext cx="300292" cy="207898"/>
          </a:xfrm>
          <a:custGeom>
            <a:avLst/>
            <a:gdLst>
              <a:gd name="connsiteX0" fmla="*/ -513 w 300292"/>
              <a:gd name="connsiteY0" fmla="*/ 10283 h 207898"/>
              <a:gd name="connsiteX1" fmla="*/ 194008 w 300292"/>
              <a:gd name="connsiteY1" fmla="*/ 41353 h 207898"/>
              <a:gd name="connsiteX2" fmla="*/ 299780 w 300292"/>
              <a:gd name="connsiteY2" fmla="*/ 207022 h 207898"/>
              <a:gd name="connsiteX3" fmla="*/ -513 w 300292"/>
              <a:gd name="connsiteY3" fmla="*/ 10283 h 207898"/>
            </a:gdLst>
            <a:ahLst/>
            <a:cxnLst>
              <a:cxn ang="0">
                <a:pos x="connsiteX0" y="connsiteY0"/>
              </a:cxn>
              <a:cxn ang="0">
                <a:pos x="connsiteX1" y="connsiteY1"/>
              </a:cxn>
              <a:cxn ang="0">
                <a:pos x="connsiteX2" y="connsiteY2"/>
              </a:cxn>
              <a:cxn ang="0">
                <a:pos x="connsiteX3" y="connsiteY3"/>
              </a:cxn>
            </a:cxnLst>
            <a:rect l="l" t="t" r="r" b="b"/>
            <a:pathLst>
              <a:path w="300292" h="207898">
                <a:moveTo>
                  <a:pt x="-513" y="10283"/>
                </a:moveTo>
                <a:cubicBezTo>
                  <a:pt x="54094" y="-10436"/>
                  <a:pt x="129168" y="-3529"/>
                  <a:pt x="194008" y="41353"/>
                </a:cubicBezTo>
                <a:cubicBezTo>
                  <a:pt x="258824" y="86212"/>
                  <a:pt x="299780" y="148350"/>
                  <a:pt x="299780" y="207022"/>
                </a:cubicBezTo>
                <a:lnTo>
                  <a:pt x="-513" y="10283"/>
                </a:lnTo>
                <a:close/>
              </a:path>
            </a:pathLst>
          </a:custGeom>
          <a:solidFill>
            <a:srgbClr val="FFFFFF">
              <a:alpha val="36000"/>
            </a:srgbClr>
          </a:solidFill>
          <a:ln w="23037"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267449E-8306-05E8-09E7-05EA92214534}"/>
              </a:ext>
            </a:extLst>
          </p:cNvPr>
          <p:cNvSpPr/>
          <p:nvPr userDrawn="1"/>
        </p:nvSpPr>
        <p:spPr>
          <a:xfrm>
            <a:off x="11369280" y="2743718"/>
            <a:ext cx="300292" cy="207903"/>
          </a:xfrm>
          <a:custGeom>
            <a:avLst/>
            <a:gdLst>
              <a:gd name="connsiteX0" fmla="*/ -513 w 300292"/>
              <a:gd name="connsiteY0" fmla="*/ -876 h 207903"/>
              <a:gd name="connsiteX1" fmla="*/ -513 w 300292"/>
              <a:gd name="connsiteY1" fmla="*/ -876 h 207903"/>
              <a:gd name="connsiteX2" fmla="*/ 299780 w 300292"/>
              <a:gd name="connsiteY2" fmla="*/ 191127 h 207903"/>
              <a:gd name="connsiteX3" fmla="*/ 299780 w 300292"/>
              <a:gd name="connsiteY3" fmla="*/ 194499 h 207903"/>
              <a:gd name="connsiteX4" fmla="*/ 104082 w 300292"/>
              <a:gd name="connsiteY4" fmla="*/ 167543 h 207903"/>
              <a:gd name="connsiteX5" fmla="*/ -513 w 300292"/>
              <a:gd name="connsiteY5" fmla="*/ -876 h 207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292" h="207903">
                <a:moveTo>
                  <a:pt x="-513" y="-876"/>
                </a:moveTo>
                <a:cubicBezTo>
                  <a:pt x="-513" y="-876"/>
                  <a:pt x="-513" y="-876"/>
                  <a:pt x="-513" y="-876"/>
                </a:cubicBezTo>
                <a:lnTo>
                  <a:pt x="299780" y="191127"/>
                </a:lnTo>
                <a:cubicBezTo>
                  <a:pt x="299780" y="191127"/>
                  <a:pt x="299780" y="191127"/>
                  <a:pt x="299780" y="194499"/>
                </a:cubicBezTo>
                <a:cubicBezTo>
                  <a:pt x="245797" y="218084"/>
                  <a:pt x="171554" y="207967"/>
                  <a:pt x="104082" y="167543"/>
                </a:cubicBezTo>
                <a:cubicBezTo>
                  <a:pt x="39980" y="120396"/>
                  <a:pt x="2859" y="56388"/>
                  <a:pt x="-513" y="-876"/>
                </a:cubicBezTo>
                <a:close/>
              </a:path>
            </a:pathLst>
          </a:custGeom>
          <a:solidFill>
            <a:srgbClr val="FFFFFF">
              <a:alpha val="36000"/>
            </a:srgbClr>
          </a:solidFill>
          <a:ln w="23037"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3DAA8EB-291C-6580-29A2-CA366A5EFF78}"/>
              </a:ext>
            </a:extLst>
          </p:cNvPr>
          <p:cNvSpPr/>
          <p:nvPr userDrawn="1"/>
        </p:nvSpPr>
        <p:spPr>
          <a:xfrm>
            <a:off x="10872642" y="4649982"/>
            <a:ext cx="623685" cy="207887"/>
          </a:xfrm>
          <a:custGeom>
            <a:avLst/>
            <a:gdLst>
              <a:gd name="connsiteX0" fmla="*/ -513 w 623685"/>
              <a:gd name="connsiteY0" fmla="*/ 207012 h 207887"/>
              <a:gd name="connsiteX1" fmla="*/ 287076 w 623685"/>
              <a:gd name="connsiteY1" fmla="*/ 7040 h 207887"/>
              <a:gd name="connsiteX2" fmla="*/ 623172 w 623685"/>
              <a:gd name="connsiteY2" fmla="*/ 92738 h 207887"/>
              <a:gd name="connsiteX3" fmla="*/ -513 w 623685"/>
              <a:gd name="connsiteY3" fmla="*/ 207012 h 207887"/>
            </a:gdLst>
            <a:ahLst/>
            <a:cxnLst>
              <a:cxn ang="0">
                <a:pos x="connsiteX0" y="connsiteY0"/>
              </a:cxn>
              <a:cxn ang="0">
                <a:pos x="connsiteX1" y="connsiteY1"/>
              </a:cxn>
              <a:cxn ang="0">
                <a:pos x="connsiteX2" y="connsiteY2"/>
              </a:cxn>
              <a:cxn ang="0">
                <a:pos x="connsiteX3" y="connsiteY3"/>
              </a:cxn>
            </a:cxnLst>
            <a:rect l="l" t="t" r="r" b="b"/>
            <a:pathLst>
              <a:path w="623685" h="207887">
                <a:moveTo>
                  <a:pt x="-513" y="207012"/>
                </a:moveTo>
                <a:cubicBezTo>
                  <a:pt x="44531" y="110594"/>
                  <a:pt x="151943" y="28453"/>
                  <a:pt x="287076" y="7040"/>
                </a:cubicBezTo>
                <a:cubicBezTo>
                  <a:pt x="422207" y="-17954"/>
                  <a:pt x="550409" y="17758"/>
                  <a:pt x="623172" y="92738"/>
                </a:cubicBezTo>
                <a:lnTo>
                  <a:pt x="-513" y="207012"/>
                </a:lnTo>
                <a:close/>
              </a:path>
            </a:pathLst>
          </a:custGeom>
          <a:solidFill>
            <a:srgbClr val="FFFFFF">
              <a:alpha val="36000"/>
            </a:srgbClr>
          </a:solidFill>
          <a:ln w="23037"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1EF1E20-78FF-81A4-B34C-1347AE21E295}"/>
              </a:ext>
            </a:extLst>
          </p:cNvPr>
          <p:cNvSpPr/>
          <p:nvPr userDrawn="1"/>
        </p:nvSpPr>
        <p:spPr>
          <a:xfrm>
            <a:off x="10872642" y="4742372"/>
            <a:ext cx="646784" cy="207896"/>
          </a:xfrm>
          <a:custGeom>
            <a:avLst/>
            <a:gdLst>
              <a:gd name="connsiteX0" fmla="*/ -513 w 646784"/>
              <a:gd name="connsiteY0" fmla="*/ 113258 h 207896"/>
              <a:gd name="connsiteX1" fmla="*/ -513 w 646784"/>
              <a:gd name="connsiteY1" fmla="*/ 113258 h 207896"/>
              <a:gd name="connsiteX2" fmla="*/ 642691 w 646784"/>
              <a:gd name="connsiteY2" fmla="*/ -876 h 207896"/>
              <a:gd name="connsiteX3" fmla="*/ 646272 w 646784"/>
              <a:gd name="connsiteY3" fmla="*/ 2589 h 207896"/>
              <a:gd name="connsiteX4" fmla="*/ 349674 w 646784"/>
              <a:gd name="connsiteY4" fmla="*/ 199743 h 207896"/>
              <a:gd name="connsiteX5" fmla="*/ -513 w 646784"/>
              <a:gd name="connsiteY5" fmla="*/ 113258 h 2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784" h="207896">
                <a:moveTo>
                  <a:pt x="-513" y="113258"/>
                </a:moveTo>
                <a:cubicBezTo>
                  <a:pt x="-513" y="109816"/>
                  <a:pt x="-513" y="109816"/>
                  <a:pt x="-513" y="113258"/>
                </a:cubicBezTo>
                <a:lnTo>
                  <a:pt x="642691" y="-876"/>
                </a:lnTo>
                <a:cubicBezTo>
                  <a:pt x="642691" y="-876"/>
                  <a:pt x="642691" y="-876"/>
                  <a:pt x="646272" y="2589"/>
                </a:cubicBezTo>
                <a:cubicBezTo>
                  <a:pt x="599819" y="99421"/>
                  <a:pt x="489056" y="175535"/>
                  <a:pt x="349674" y="199743"/>
                </a:cubicBezTo>
                <a:cubicBezTo>
                  <a:pt x="206735" y="223950"/>
                  <a:pt x="74538" y="185906"/>
                  <a:pt x="-513" y="113258"/>
                </a:cubicBezTo>
                <a:close/>
              </a:path>
            </a:pathLst>
          </a:custGeom>
          <a:solidFill>
            <a:srgbClr val="FFFFFF">
              <a:alpha val="36000"/>
            </a:srgbClr>
          </a:solidFill>
          <a:ln w="23037" cap="flat">
            <a:noFill/>
            <a:prstDash val="solid"/>
            <a:miter/>
          </a:ln>
        </p:spPr>
        <p:txBody>
          <a:bodyPr rtlCol="0" anchor="ctr"/>
          <a:lstStyle/>
          <a:p>
            <a:endParaRPr lang="en-GB"/>
          </a:p>
        </p:txBody>
      </p:sp>
    </p:spTree>
    <p:extLst>
      <p:ext uri="{BB962C8B-B14F-4D97-AF65-F5344CB8AC3E}">
        <p14:creationId xmlns:p14="http://schemas.microsoft.com/office/powerpoint/2010/main" val="3789260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Dark">
    <p:bg>
      <p:bgPr>
        <a:solidFill>
          <a:srgbClr val="002147"/>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27EEC7-6DDF-C5E8-AB5B-09D0A4F20454}"/>
              </a:ext>
            </a:extLst>
          </p:cNvPr>
          <p:cNvSpPr/>
          <p:nvPr userDrawn="1"/>
        </p:nvSpPr>
        <p:spPr>
          <a:xfrm>
            <a:off x="0" y="0"/>
            <a:ext cx="952500" cy="6858000"/>
          </a:xfrm>
          <a:prstGeom prst="rect">
            <a:avLst/>
          </a:prstGeom>
          <a:solidFill>
            <a:srgbClr val="002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29722346-AFEE-90DD-90FD-99B5738A6E10}"/>
              </a:ext>
            </a:extLst>
          </p:cNvPr>
          <p:cNvPicPr>
            <a:picLocks noChangeAspect="1"/>
          </p:cNvPicPr>
          <p:nvPr userDrawn="1"/>
        </p:nvPicPr>
        <p:blipFill rotWithShape="1">
          <a:blip r:embed="rId2">
            <a:alphaModFix amt="35000"/>
          </a:blip>
          <a:srcRect l="18155" r="57088"/>
          <a:stretch/>
        </p:blipFill>
        <p:spPr>
          <a:xfrm>
            <a:off x="0" y="1318470"/>
            <a:ext cx="952500" cy="5556471"/>
          </a:xfrm>
          <a:prstGeom prst="rect">
            <a:avLst/>
          </a:prstGeom>
        </p:spPr>
      </p:pic>
      <p:sp>
        <p:nvSpPr>
          <p:cNvPr id="11" name="Text Placeholder 2">
            <a:extLst>
              <a:ext uri="{FF2B5EF4-FFF2-40B4-BE49-F238E27FC236}">
                <a16:creationId xmlns:a16="http://schemas.microsoft.com/office/drawing/2014/main" id="{4AF77816-9B7C-ECA0-84DE-E1A441772723}"/>
              </a:ext>
            </a:extLst>
          </p:cNvPr>
          <p:cNvSpPr>
            <a:spLocks noGrp="1"/>
          </p:cNvSpPr>
          <p:nvPr>
            <p:ph idx="1"/>
          </p:nvPr>
        </p:nvSpPr>
        <p:spPr>
          <a:xfrm>
            <a:off x="1152938" y="1558899"/>
            <a:ext cx="10200861" cy="4618064"/>
          </a:xfrm>
          <a:prstGeom prst="rect">
            <a:avLst/>
          </a:prstGeom>
        </p:spPr>
        <p:txBody>
          <a:bodyPr vert="horz" lIns="91440" tIns="45720" rIns="91440" bIns="45720" rtlCol="0">
            <a:normAutofit/>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Title Placeholder 1">
            <a:extLst>
              <a:ext uri="{FF2B5EF4-FFF2-40B4-BE49-F238E27FC236}">
                <a16:creationId xmlns:a16="http://schemas.microsoft.com/office/drawing/2014/main" id="{BEE03B84-C437-43BE-9BF3-D03E5BFA0814}"/>
              </a:ext>
            </a:extLst>
          </p:cNvPr>
          <p:cNvSpPr>
            <a:spLocks noGrp="1"/>
          </p:cNvSpPr>
          <p:nvPr>
            <p:ph type="title"/>
          </p:nvPr>
        </p:nvSpPr>
        <p:spPr>
          <a:xfrm>
            <a:off x="1152939" y="365126"/>
            <a:ext cx="10200860" cy="877266"/>
          </a:xfrm>
          <a:prstGeom prst="rect">
            <a:avLst/>
          </a:prstGeom>
        </p:spPr>
        <p:txBody>
          <a:bodyPr vert="horz" lIns="91440" tIns="45720" rIns="91440" bIns="45720" rtlCol="0" anchor="ctr">
            <a:normAutofit/>
          </a:bodyPr>
          <a:lstStyle>
            <a:lvl1pPr>
              <a:defRPr>
                <a:solidFill>
                  <a:srgbClr val="FFFFF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023300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lumns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F0C1-3EEF-E55D-1530-8432F3909353}"/>
              </a:ext>
            </a:extLst>
          </p:cNvPr>
          <p:cNvSpPr>
            <a:spLocks noGrp="1"/>
          </p:cNvSpPr>
          <p:nvPr>
            <p:ph type="title"/>
          </p:nvPr>
        </p:nvSpPr>
        <p:spPr>
          <a:xfrm>
            <a:off x="1172816" y="365125"/>
            <a:ext cx="10180984" cy="1325563"/>
          </a:xfrm>
        </p:spPr>
        <p:txBody>
          <a:bodyPr/>
          <a:lstStyle/>
          <a:p>
            <a:r>
              <a:rPr lang="en-US" dirty="0"/>
              <a:t>Click to edit Master title style</a:t>
            </a:r>
            <a:endParaRPr lang="en-GB" dirty="0"/>
          </a:p>
        </p:txBody>
      </p:sp>
      <p:sp>
        <p:nvSpPr>
          <p:cNvPr id="8" name="Rectangle 7">
            <a:extLst>
              <a:ext uri="{FF2B5EF4-FFF2-40B4-BE49-F238E27FC236}">
                <a16:creationId xmlns:a16="http://schemas.microsoft.com/office/drawing/2014/main" id="{FB6E5FA7-E128-3238-5A2F-7B8042A4B7B2}"/>
              </a:ext>
            </a:extLst>
          </p:cNvPr>
          <p:cNvSpPr/>
          <p:nvPr userDrawn="1"/>
        </p:nvSpPr>
        <p:spPr>
          <a:xfrm>
            <a:off x="0" y="0"/>
            <a:ext cx="952500" cy="6858000"/>
          </a:xfrm>
          <a:prstGeom prst="rect">
            <a:avLst/>
          </a:prstGeom>
          <a:solidFill>
            <a:srgbClr val="002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C25BEC9A-5347-7B48-5559-1635DC866EAF}"/>
              </a:ext>
            </a:extLst>
          </p:cNvPr>
          <p:cNvPicPr>
            <a:picLocks noChangeAspect="1"/>
          </p:cNvPicPr>
          <p:nvPr userDrawn="1"/>
        </p:nvPicPr>
        <p:blipFill rotWithShape="1">
          <a:blip r:embed="rId2">
            <a:alphaModFix amt="35000"/>
          </a:blip>
          <a:srcRect l="18155" r="57088"/>
          <a:stretch/>
        </p:blipFill>
        <p:spPr>
          <a:xfrm>
            <a:off x="0" y="1318470"/>
            <a:ext cx="952500" cy="5556471"/>
          </a:xfrm>
          <a:prstGeom prst="rect">
            <a:avLst/>
          </a:prstGeom>
        </p:spPr>
      </p:pic>
      <p:sp>
        <p:nvSpPr>
          <p:cNvPr id="11" name="Content Placeholder 2">
            <a:extLst>
              <a:ext uri="{FF2B5EF4-FFF2-40B4-BE49-F238E27FC236}">
                <a16:creationId xmlns:a16="http://schemas.microsoft.com/office/drawing/2014/main" id="{1F0821CA-A5EB-E2E7-7A02-21AA38522C05}"/>
              </a:ext>
            </a:extLst>
          </p:cNvPr>
          <p:cNvSpPr>
            <a:spLocks noGrp="1"/>
          </p:cNvSpPr>
          <p:nvPr>
            <p:ph sz="half" idx="1"/>
          </p:nvPr>
        </p:nvSpPr>
        <p:spPr>
          <a:xfrm>
            <a:off x="1172816" y="1825625"/>
            <a:ext cx="4846984"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3">
            <a:extLst>
              <a:ext uri="{FF2B5EF4-FFF2-40B4-BE49-F238E27FC236}">
                <a16:creationId xmlns:a16="http://schemas.microsoft.com/office/drawing/2014/main" id="{701DC0F9-5D52-B242-836E-7CD3189CE63B}"/>
              </a:ext>
            </a:extLst>
          </p:cNvPr>
          <p:cNvSpPr>
            <a:spLocks noGrp="1"/>
          </p:cNvSpPr>
          <p:nvPr>
            <p:ph sz="half" idx="2"/>
          </p:nvPr>
        </p:nvSpPr>
        <p:spPr>
          <a:xfrm>
            <a:off x="6604000" y="1825625"/>
            <a:ext cx="4749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89601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6E5FA7-E128-3238-5A2F-7B8042A4B7B2}"/>
              </a:ext>
            </a:extLst>
          </p:cNvPr>
          <p:cNvSpPr/>
          <p:nvPr userDrawn="1"/>
        </p:nvSpPr>
        <p:spPr>
          <a:xfrm>
            <a:off x="0" y="0"/>
            <a:ext cx="952500" cy="6858000"/>
          </a:xfrm>
          <a:prstGeom prst="rect">
            <a:avLst/>
          </a:prstGeom>
          <a:solidFill>
            <a:srgbClr val="002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C25BEC9A-5347-7B48-5559-1635DC866EAF}"/>
              </a:ext>
            </a:extLst>
          </p:cNvPr>
          <p:cNvPicPr>
            <a:picLocks noChangeAspect="1"/>
          </p:cNvPicPr>
          <p:nvPr userDrawn="1"/>
        </p:nvPicPr>
        <p:blipFill rotWithShape="1">
          <a:blip r:embed="rId2">
            <a:alphaModFix amt="35000"/>
          </a:blip>
          <a:srcRect l="18155" r="57088"/>
          <a:stretch/>
        </p:blipFill>
        <p:spPr>
          <a:xfrm>
            <a:off x="0" y="1318470"/>
            <a:ext cx="952500" cy="5556471"/>
          </a:xfrm>
          <a:prstGeom prst="rect">
            <a:avLst/>
          </a:prstGeom>
        </p:spPr>
      </p:pic>
    </p:spTree>
    <p:extLst>
      <p:ext uri="{BB962C8B-B14F-4D97-AF65-F5344CB8AC3E}">
        <p14:creationId xmlns:p14="http://schemas.microsoft.com/office/powerpoint/2010/main" val="3963140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399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2.svg"/><Relationship Id="rId4" Type="http://schemas.openxmlformats.org/officeDocument/2006/relationships/slideLayout" Target="../slideLayouts/slideLayout16.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image" Target="../media/image2.svg"/><Relationship Id="rId4" Type="http://schemas.openxmlformats.org/officeDocument/2006/relationships/slideLayout" Target="../slideLayouts/slideLayout23.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461A8-A4DE-EC3A-B889-75962EC0FF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6EC134-CDF2-C390-E606-62C69C7E0C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9282D9-D9D4-03C2-1375-3A047149F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BEF1B58D-2965-6BFC-D012-EE53297A24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9F5F794-558A-D393-1681-F2E88EB939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714261-8946-4408-99D8-FF004580B67D}" type="slidenum">
              <a:rPr lang="en-GB" smtClean="0"/>
              <a:t>‹#›</a:t>
            </a:fld>
            <a:endParaRPr lang="en-GB"/>
          </a:p>
        </p:txBody>
      </p:sp>
      <p:pic>
        <p:nvPicPr>
          <p:cNvPr id="7" name="Graphic 6">
            <a:extLst>
              <a:ext uri="{FF2B5EF4-FFF2-40B4-BE49-F238E27FC236}">
                <a16:creationId xmlns:a16="http://schemas.microsoft.com/office/drawing/2014/main" id="{C1059642-6728-4DA0-B697-3F8BD0188C2D}"/>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258300" y="172548"/>
            <a:ext cx="2819400" cy="1447800"/>
          </a:xfrm>
          <a:prstGeom prst="rect">
            <a:avLst/>
          </a:prstGeom>
        </p:spPr>
      </p:pic>
    </p:spTree>
    <p:extLst>
      <p:ext uri="{BB962C8B-B14F-4D97-AF65-F5344CB8AC3E}">
        <p14:creationId xmlns:p14="http://schemas.microsoft.com/office/powerpoint/2010/main" val="2976716289"/>
      </p:ext>
    </p:extLst>
  </p:cSld>
  <p:clrMap bg1="lt1" tx1="dk1" bg2="lt2" tx2="dk2" accent1="accent1" accent2="accent2" accent3="accent3" accent4="accent4" accent5="accent5" accent6="accent6" hlink="hlink" folHlink="folHlink"/>
  <p:sldLayoutIdLst>
    <p:sldLayoutId id="2147483649" r:id="rId1"/>
    <p:sldLayoutId id="2147483733" r:id="rId2"/>
    <p:sldLayoutId id="2147483650" r:id="rId3"/>
    <p:sldLayoutId id="2147483734" r:id="rId4"/>
    <p:sldLayoutId id="2147483735" r:id="rId5"/>
    <p:sldLayoutId id="2147483713" r:id="rId6"/>
    <p:sldLayoutId id="2147483715" r:id="rId7"/>
    <p:sldLayoutId id="2147483716" r:id="rId8"/>
    <p:sldLayoutId id="2147483655" r:id="rId9"/>
    <p:sldLayoutId id="2147483736" r:id="rId10"/>
    <p:sldLayoutId id="2147483737" r:id="rId11"/>
    <p:sldLayoutId id="214748373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6EFB8"/>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94E5EA-CE48-94E4-19AF-22BDE001103E}"/>
              </a:ext>
            </a:extLst>
          </p:cNvPr>
          <p:cNvSpPr>
            <a:spLocks noGrp="1"/>
          </p:cNvSpPr>
          <p:nvPr>
            <p:ph type="title"/>
          </p:nvPr>
        </p:nvSpPr>
        <p:spPr>
          <a:xfrm>
            <a:off x="1152939" y="365126"/>
            <a:ext cx="10200860" cy="877266"/>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71D40D66-398D-0B33-B1CD-0C0A1CA4D600}"/>
              </a:ext>
            </a:extLst>
          </p:cNvPr>
          <p:cNvSpPr>
            <a:spLocks noGrp="1"/>
          </p:cNvSpPr>
          <p:nvPr>
            <p:ph type="body" idx="1"/>
          </p:nvPr>
        </p:nvSpPr>
        <p:spPr>
          <a:xfrm>
            <a:off x="1152938" y="1558899"/>
            <a:ext cx="10200861" cy="46180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Graphic 6">
            <a:extLst>
              <a:ext uri="{FF2B5EF4-FFF2-40B4-BE49-F238E27FC236}">
                <a16:creationId xmlns:a16="http://schemas.microsoft.com/office/drawing/2014/main" id="{39D9B2EE-1B45-4836-943E-FE3684AA925F}"/>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258300" y="172548"/>
            <a:ext cx="2819400" cy="1447800"/>
          </a:xfrm>
          <a:prstGeom prst="rect">
            <a:avLst/>
          </a:prstGeom>
        </p:spPr>
      </p:pic>
    </p:spTree>
    <p:extLst>
      <p:ext uri="{BB962C8B-B14F-4D97-AF65-F5344CB8AC3E}">
        <p14:creationId xmlns:p14="http://schemas.microsoft.com/office/powerpoint/2010/main" val="2883628333"/>
      </p:ext>
    </p:extLst>
  </p:cSld>
  <p:clrMap bg1="lt1" tx1="dk1" bg2="lt2" tx2="dk2" accent1="accent1" accent2="accent2" accent3="accent3" accent4="accent4" accent5="accent5" accent6="accent6" hlink="hlink" folHlink="folHlink"/>
  <p:sldLayoutIdLst>
    <p:sldLayoutId id="2147483717" r:id="rId1"/>
    <p:sldLayoutId id="2147483719" r:id="rId2"/>
    <p:sldLayoutId id="2147483718" r:id="rId3"/>
    <p:sldLayoutId id="2147483720" r:id="rId4"/>
    <p:sldLayoutId id="2147483729" r:id="rId5"/>
    <p:sldLayoutId id="2147483722" r:id="rId6"/>
    <p:sldLayoutId id="2147483723" r:id="rId7"/>
  </p:sldLayoutIdLst>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C2E7FE"/>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94E5EA-CE48-94E4-19AF-22BDE001103E}"/>
              </a:ext>
            </a:extLst>
          </p:cNvPr>
          <p:cNvSpPr>
            <a:spLocks noGrp="1"/>
          </p:cNvSpPr>
          <p:nvPr>
            <p:ph type="title"/>
          </p:nvPr>
        </p:nvSpPr>
        <p:spPr>
          <a:xfrm>
            <a:off x="1152939" y="365126"/>
            <a:ext cx="10200860" cy="877266"/>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71D40D66-398D-0B33-B1CD-0C0A1CA4D600}"/>
              </a:ext>
            </a:extLst>
          </p:cNvPr>
          <p:cNvSpPr>
            <a:spLocks noGrp="1"/>
          </p:cNvSpPr>
          <p:nvPr>
            <p:ph type="body" idx="1"/>
          </p:nvPr>
        </p:nvSpPr>
        <p:spPr>
          <a:xfrm>
            <a:off x="1152938" y="1558899"/>
            <a:ext cx="10200861" cy="46180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15E9E4A9-1224-5017-2E60-76E94010E787}"/>
              </a:ext>
            </a:extLst>
          </p:cNvPr>
          <p:cNvSpPr>
            <a:spLocks noGrp="1"/>
          </p:cNvSpPr>
          <p:nvPr>
            <p:ph type="dt" sz="half" idx="2"/>
          </p:nvPr>
        </p:nvSpPr>
        <p:spPr>
          <a:xfrm>
            <a:off x="1152938" y="6356350"/>
            <a:ext cx="2428462" cy="31650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28F24945-8D3F-9C8A-39D4-07FDC3681A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F296F35-E33C-E246-C0A8-D24813DF3F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DD1E3A-CF83-4F3B-81EC-46C79AE74DFB}" type="slidenum">
              <a:rPr lang="en-GB" smtClean="0"/>
              <a:t>‹#›</a:t>
            </a:fld>
            <a:endParaRPr lang="en-GB"/>
          </a:p>
        </p:txBody>
      </p:sp>
      <p:pic>
        <p:nvPicPr>
          <p:cNvPr id="7" name="Graphic 6">
            <a:extLst>
              <a:ext uri="{FF2B5EF4-FFF2-40B4-BE49-F238E27FC236}">
                <a16:creationId xmlns:a16="http://schemas.microsoft.com/office/drawing/2014/main" id="{F44FD7F1-201E-4712-B251-AE16EE48FAF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258300" y="172548"/>
            <a:ext cx="2819400" cy="1447800"/>
          </a:xfrm>
          <a:prstGeom prst="rect">
            <a:avLst/>
          </a:prstGeom>
        </p:spPr>
      </p:pic>
    </p:spTree>
    <p:extLst>
      <p:ext uri="{BB962C8B-B14F-4D97-AF65-F5344CB8AC3E}">
        <p14:creationId xmlns:p14="http://schemas.microsoft.com/office/powerpoint/2010/main" val="257481094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8" r:id="rId4"/>
    <p:sldLayoutId id="2147483730" r:id="rId5"/>
    <p:sldLayoutId id="2147483731" r:id="rId6"/>
    <p:sldLayoutId id="2147483732" r:id="rId7"/>
  </p:sldLayoutIdLst>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hyperlink" Target="https://creativecommons.org/licenses/by-nc-sa/3.0/" TargetMode="External"/><Relationship Id="rId5" Type="http://schemas.openxmlformats.org/officeDocument/2006/relationships/hyperlink" Target="https://taliawhyte.com/2016/11/23/whats-in-a-name-indigenous-people/" TargetMode="Externa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hyperlink" Target="https://theconversation.com/odds-are-against-first-in-family-uni-students-but-equity-policies-are-blind-to-them-155647" TargetMode="External"/><Relationship Id="rId2" Type="http://schemas.openxmlformats.org/officeDocument/2006/relationships/hyperlink" Target="https://docs.iza.org/dp12588.pdf" TargetMode="Externa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www.qilt.edu.au/surveys/student-experience-survey-(ses)#repor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4.jp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A760F526-95B3-4CE0-9D3A-900BAEB6697E}"/>
              </a:ext>
            </a:extLst>
          </p:cNvPr>
          <p:cNvSpPr>
            <a:spLocks noGrp="1"/>
          </p:cNvSpPr>
          <p:nvPr>
            <p:ph type="sldNum" sz="quarter" idx="4294967295"/>
          </p:nvPr>
        </p:nvSpPr>
        <p:spPr>
          <a:xfrm>
            <a:off x="8610600" y="6356350"/>
            <a:ext cx="2743200" cy="365125"/>
          </a:xfrm>
        </p:spPr>
        <p:txBody>
          <a:bodyPr/>
          <a:lstStyle/>
          <a:p>
            <a:fld id="{80714261-8946-4408-99D8-FF004580B67D}" type="slidenum">
              <a:rPr lang="en-GB" smtClean="0"/>
              <a:t>1</a:t>
            </a:fld>
            <a:endParaRPr lang="en-GB" dirty="0"/>
          </a:p>
        </p:txBody>
      </p:sp>
      <p:sp>
        <p:nvSpPr>
          <p:cNvPr id="4" name="Rectangle 3">
            <a:extLst>
              <a:ext uri="{FF2B5EF4-FFF2-40B4-BE49-F238E27FC236}">
                <a16:creationId xmlns:a16="http://schemas.microsoft.com/office/drawing/2014/main" id="{540D65C9-A0FC-4FEC-84E9-E11C1AE03365}"/>
              </a:ext>
            </a:extLst>
          </p:cNvPr>
          <p:cNvSpPr/>
          <p:nvPr/>
        </p:nvSpPr>
        <p:spPr>
          <a:xfrm>
            <a:off x="0" y="6570324"/>
            <a:ext cx="12192000" cy="287676"/>
          </a:xfrm>
          <a:prstGeom prst="rect">
            <a:avLst/>
          </a:prstGeom>
          <a:solidFill>
            <a:srgbClr val="77C7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descr="Background pattern&#10;&#10;Description automatically generated">
            <a:extLst>
              <a:ext uri="{FF2B5EF4-FFF2-40B4-BE49-F238E27FC236}">
                <a16:creationId xmlns:a16="http://schemas.microsoft.com/office/drawing/2014/main" id="{121E64D8-E858-4925-8227-B73F613C2D87}"/>
              </a:ext>
            </a:extLst>
          </p:cNvPr>
          <p:cNvPicPr>
            <a:picLocks noChangeAspect="1"/>
          </p:cNvPicPr>
          <p:nvPr/>
        </p:nvPicPr>
        <p:blipFill>
          <a:blip r:embed="rId3"/>
          <a:stretch>
            <a:fillRect/>
          </a:stretch>
        </p:blipFill>
        <p:spPr>
          <a:xfrm>
            <a:off x="2529" y="1616523"/>
            <a:ext cx="2948779" cy="4963063"/>
          </a:xfrm>
          <a:prstGeom prst="rect">
            <a:avLst/>
          </a:prstGeom>
        </p:spPr>
      </p:pic>
      <p:sp>
        <p:nvSpPr>
          <p:cNvPr id="6" name="Title 1">
            <a:extLst>
              <a:ext uri="{FF2B5EF4-FFF2-40B4-BE49-F238E27FC236}">
                <a16:creationId xmlns:a16="http://schemas.microsoft.com/office/drawing/2014/main" id="{F267F321-FD8A-40A0-80F0-8BAA6774F80D}"/>
              </a:ext>
            </a:extLst>
          </p:cNvPr>
          <p:cNvSpPr txBox="1">
            <a:spLocks/>
          </p:cNvSpPr>
          <p:nvPr/>
        </p:nvSpPr>
        <p:spPr>
          <a:xfrm>
            <a:off x="3650670" y="2408434"/>
            <a:ext cx="8099370" cy="1574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t>Unpacking persistence of first-generation students in Australia, Austria, Ireland and the UK</a:t>
            </a:r>
          </a:p>
        </p:txBody>
      </p:sp>
      <p:sp>
        <p:nvSpPr>
          <p:cNvPr id="7" name="Subtitle 2">
            <a:extLst>
              <a:ext uri="{FF2B5EF4-FFF2-40B4-BE49-F238E27FC236}">
                <a16:creationId xmlns:a16="http://schemas.microsoft.com/office/drawing/2014/main" id="{FE80CB18-5368-4F69-94CB-59150F9558AA}"/>
              </a:ext>
            </a:extLst>
          </p:cNvPr>
          <p:cNvSpPr txBox="1">
            <a:spLocks/>
          </p:cNvSpPr>
          <p:nvPr/>
        </p:nvSpPr>
        <p:spPr>
          <a:xfrm>
            <a:off x="3650670" y="3983234"/>
            <a:ext cx="7367850" cy="11831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GB" sz="2400" dirty="0"/>
              <a:t>Franziska Lessky, Sally Patfield, Sarah O’Shea</a:t>
            </a:r>
          </a:p>
          <a:p>
            <a:pPr marL="0" indent="0">
              <a:buFont typeface="Arial" panose="020B0604020202020204" pitchFamily="34" charset="0"/>
              <a:buNone/>
            </a:pPr>
            <a:r>
              <a:rPr lang="en-GB" sz="2000" dirty="0"/>
              <a:t>CGHE Webinar, 20 January 2026</a:t>
            </a:r>
          </a:p>
        </p:txBody>
      </p:sp>
      <p:pic>
        <p:nvPicPr>
          <p:cNvPr id="3" name="Picture 2">
            <a:extLst>
              <a:ext uri="{FF2B5EF4-FFF2-40B4-BE49-F238E27FC236}">
                <a16:creationId xmlns:a16="http://schemas.microsoft.com/office/drawing/2014/main" id="{9CD8E368-E4EF-B8AA-A9C0-EBFBA54B0A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207" y="301752"/>
            <a:ext cx="1204582" cy="1204582"/>
          </a:xfrm>
          <a:prstGeom prst="rect">
            <a:avLst/>
          </a:prstGeom>
          <a:ln>
            <a:solidFill>
              <a:schemeClr val="accent1"/>
            </a:solidFill>
          </a:ln>
        </p:spPr>
      </p:pic>
      <p:pic>
        <p:nvPicPr>
          <p:cNvPr id="8" name="Picture 7" descr="A black background with a black square&#10;&#10;AI-generated content may be incorrect.">
            <a:extLst>
              <a:ext uri="{FF2B5EF4-FFF2-40B4-BE49-F238E27FC236}">
                <a16:creationId xmlns:a16="http://schemas.microsoft.com/office/drawing/2014/main" id="{FC800D45-E206-34CB-8343-582714A831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9722" y="301752"/>
            <a:ext cx="1204582" cy="1204582"/>
          </a:xfrm>
          <a:prstGeom prst="rect">
            <a:avLst/>
          </a:prstGeom>
          <a:ln>
            <a:solidFill>
              <a:schemeClr val="accent1"/>
            </a:solidFill>
          </a:ln>
        </p:spPr>
      </p:pic>
    </p:spTree>
    <p:extLst>
      <p:ext uri="{BB962C8B-B14F-4D97-AF65-F5344CB8AC3E}">
        <p14:creationId xmlns:p14="http://schemas.microsoft.com/office/powerpoint/2010/main" val="2745703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73A91-988E-EF10-C365-888426B28C0B}"/>
              </a:ext>
            </a:extLst>
          </p:cNvPr>
          <p:cNvSpPr>
            <a:spLocks noGrp="1"/>
          </p:cNvSpPr>
          <p:nvPr>
            <p:ph type="title"/>
          </p:nvPr>
        </p:nvSpPr>
        <p:spPr/>
        <p:txBody>
          <a:bodyPr/>
          <a:lstStyle/>
          <a:p>
            <a:r>
              <a:rPr lang="en-GB" dirty="0"/>
              <a:t>What we found</a:t>
            </a:r>
          </a:p>
        </p:txBody>
      </p:sp>
      <p:sp>
        <p:nvSpPr>
          <p:cNvPr id="3" name="Content Placeholder 2">
            <a:extLst>
              <a:ext uri="{FF2B5EF4-FFF2-40B4-BE49-F238E27FC236}">
                <a16:creationId xmlns:a16="http://schemas.microsoft.com/office/drawing/2014/main" id="{01848EEB-1AD2-8C94-B6D7-61C0CD9BE3E9}"/>
              </a:ext>
            </a:extLst>
          </p:cNvPr>
          <p:cNvSpPr>
            <a:spLocks noGrp="1"/>
          </p:cNvSpPr>
          <p:nvPr>
            <p:ph idx="1"/>
          </p:nvPr>
        </p:nvSpPr>
        <p:spPr/>
        <p:txBody>
          <a:bodyPr/>
          <a:lstStyle/>
          <a:p>
            <a:r>
              <a:rPr lang="en-GB" dirty="0"/>
              <a:t>Three dominant mantras embedded in students’ narratives and biographies:</a:t>
            </a:r>
          </a:p>
          <a:p>
            <a:pPr lvl="1"/>
            <a:r>
              <a:rPr lang="en-GB" dirty="0"/>
              <a:t>Mantra of strong work ethic: </a:t>
            </a:r>
            <a:r>
              <a:rPr lang="en-GB" b="1" i="1" dirty="0"/>
              <a:t>“If you start something, finish it”</a:t>
            </a:r>
          </a:p>
          <a:p>
            <a:pPr lvl="1"/>
            <a:r>
              <a:rPr lang="en-GB" dirty="0"/>
              <a:t>Mantra of defiance: </a:t>
            </a:r>
            <a:r>
              <a:rPr lang="en-GB" b="1" i="1" dirty="0"/>
              <a:t>“I’ll prove them wrong”</a:t>
            </a:r>
          </a:p>
          <a:p>
            <a:pPr lvl="1"/>
            <a:r>
              <a:rPr lang="en-GB" dirty="0"/>
              <a:t>Mantra of hopeful imaginings: </a:t>
            </a:r>
            <a:r>
              <a:rPr lang="en-GB" b="1" i="1" dirty="0"/>
              <a:t>“I’m not doing it just for a piece of paper”</a:t>
            </a:r>
          </a:p>
        </p:txBody>
      </p:sp>
      <p:pic>
        <p:nvPicPr>
          <p:cNvPr id="4" name="Picture 3">
            <a:extLst>
              <a:ext uri="{FF2B5EF4-FFF2-40B4-BE49-F238E27FC236}">
                <a16:creationId xmlns:a16="http://schemas.microsoft.com/office/drawing/2014/main" id="{4E34FD7A-3FC2-C050-7E10-7231B9F4D0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207" y="301752"/>
            <a:ext cx="1204582" cy="1204582"/>
          </a:xfrm>
          <a:prstGeom prst="rect">
            <a:avLst/>
          </a:prstGeom>
          <a:ln>
            <a:solidFill>
              <a:schemeClr val="accent1"/>
            </a:solidFill>
          </a:ln>
        </p:spPr>
      </p:pic>
      <p:pic>
        <p:nvPicPr>
          <p:cNvPr id="5" name="Picture 4" descr="A black background with a black square&#10;&#10;AI-generated content may be incorrect.">
            <a:extLst>
              <a:ext uri="{FF2B5EF4-FFF2-40B4-BE49-F238E27FC236}">
                <a16:creationId xmlns:a16="http://schemas.microsoft.com/office/drawing/2014/main" id="{7C40AC0A-1F8C-7BD7-33A2-A0D03066C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9722" y="301752"/>
            <a:ext cx="1204582" cy="1204582"/>
          </a:xfrm>
          <a:prstGeom prst="rect">
            <a:avLst/>
          </a:prstGeom>
          <a:ln>
            <a:solidFill>
              <a:schemeClr val="accent1"/>
            </a:solidFill>
          </a:ln>
        </p:spPr>
      </p:pic>
      <p:sp>
        <p:nvSpPr>
          <p:cNvPr id="6" name="Slide Number Placeholder 5">
            <a:extLst>
              <a:ext uri="{FF2B5EF4-FFF2-40B4-BE49-F238E27FC236}">
                <a16:creationId xmlns:a16="http://schemas.microsoft.com/office/drawing/2014/main" id="{EC4A9428-9DD1-B7A4-CE0C-D08642F7640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714261-8946-4408-99D8-FF004580B67D}" type="slidenum">
              <a:rPr lang="en-GB" smtClean="0"/>
              <a:pPr/>
              <a:t>10</a:t>
            </a:fld>
            <a:endParaRPr lang="en-GB" dirty="0"/>
          </a:p>
        </p:txBody>
      </p:sp>
    </p:spTree>
    <p:extLst>
      <p:ext uri="{BB962C8B-B14F-4D97-AF65-F5344CB8AC3E}">
        <p14:creationId xmlns:p14="http://schemas.microsoft.com/office/powerpoint/2010/main" val="3429424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EF789-5DE3-1B45-7C24-8B2D1DFDD1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C744AB-7508-DE8F-5672-75C9F097E13E}"/>
              </a:ext>
            </a:extLst>
          </p:cNvPr>
          <p:cNvSpPr>
            <a:spLocks noGrp="1"/>
          </p:cNvSpPr>
          <p:nvPr>
            <p:ph type="title"/>
          </p:nvPr>
        </p:nvSpPr>
        <p:spPr/>
        <p:txBody>
          <a:bodyPr>
            <a:normAutofit/>
          </a:bodyPr>
          <a:lstStyle/>
          <a:p>
            <a:r>
              <a:rPr lang="en-GB" dirty="0"/>
              <a:t>Strong work ethic</a:t>
            </a:r>
          </a:p>
        </p:txBody>
      </p:sp>
      <p:sp>
        <p:nvSpPr>
          <p:cNvPr id="3" name="Content Placeholder 2">
            <a:extLst>
              <a:ext uri="{FF2B5EF4-FFF2-40B4-BE49-F238E27FC236}">
                <a16:creationId xmlns:a16="http://schemas.microsoft.com/office/drawing/2014/main" id="{196FAC88-0497-ADB6-FEB3-B9957385F232}"/>
              </a:ext>
            </a:extLst>
          </p:cNvPr>
          <p:cNvSpPr>
            <a:spLocks noGrp="1"/>
          </p:cNvSpPr>
          <p:nvPr>
            <p:ph idx="1"/>
          </p:nvPr>
        </p:nvSpPr>
        <p:spPr/>
        <p:txBody>
          <a:bodyPr>
            <a:normAutofit/>
          </a:bodyPr>
          <a:lstStyle/>
          <a:p>
            <a:pPr fontAlgn="base"/>
            <a:endParaRPr lang="en-GB" sz="2400" dirty="0"/>
          </a:p>
          <a:p>
            <a:pPr fontAlgn="base"/>
            <a:r>
              <a:rPr lang="en-GB" sz="2400" dirty="0"/>
              <a:t>Strong desire not to give up embodied through familial environment</a:t>
            </a:r>
          </a:p>
          <a:p>
            <a:pPr fontAlgn="base"/>
            <a:r>
              <a:rPr lang="en-GB" sz="2400" dirty="0"/>
              <a:t>Built on the belief that hard work and perseverance are important</a:t>
            </a:r>
          </a:p>
          <a:p>
            <a:pPr fontAlgn="base"/>
            <a:r>
              <a:rPr lang="en-GB" sz="2400" dirty="0"/>
              <a:t>Can lead to pressure and some start to question this mantra</a:t>
            </a:r>
          </a:p>
          <a:p>
            <a:pPr fontAlgn="base"/>
            <a:endParaRPr lang="en-GB" sz="2400" dirty="0"/>
          </a:p>
          <a:p>
            <a:pPr marL="0" indent="0" fontAlgn="base">
              <a:buNone/>
            </a:pPr>
            <a:endParaRPr lang="en-GB" sz="2400" dirty="0"/>
          </a:p>
        </p:txBody>
      </p:sp>
      <p:sp>
        <p:nvSpPr>
          <p:cNvPr id="4" name="Speech Bubble: Rectangle 3">
            <a:extLst>
              <a:ext uri="{FF2B5EF4-FFF2-40B4-BE49-F238E27FC236}">
                <a16:creationId xmlns:a16="http://schemas.microsoft.com/office/drawing/2014/main" id="{11001FDD-A232-FAEB-A321-756DC255C7CA}"/>
              </a:ext>
            </a:extLst>
          </p:cNvPr>
          <p:cNvSpPr/>
          <p:nvPr/>
        </p:nvSpPr>
        <p:spPr>
          <a:xfrm>
            <a:off x="2194560" y="3856872"/>
            <a:ext cx="3127248" cy="1444752"/>
          </a:xfrm>
          <a:prstGeom prst="wedgeRectCallout">
            <a:avLst>
              <a:gd name="adj1" fmla="val -35745"/>
              <a:gd name="adj2" fmla="val 979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Very strong work ethic – got that from my parents, got them to thank for that. </a:t>
            </a:r>
          </a:p>
          <a:p>
            <a:pPr algn="ctr"/>
            <a:r>
              <a:rPr lang="en-AU" sz="1400" dirty="0"/>
              <a:t>(Donna, 3</a:t>
            </a:r>
            <a:r>
              <a:rPr lang="en-AU" sz="1400" baseline="30000" dirty="0"/>
              <a:t>rd</a:t>
            </a:r>
            <a:r>
              <a:rPr lang="en-AU" sz="1400" dirty="0"/>
              <a:t> (final) year, B. Arts, aged 39, Australia)</a:t>
            </a:r>
            <a:endParaRPr lang="en-GB" sz="1400" dirty="0"/>
          </a:p>
        </p:txBody>
      </p:sp>
      <p:sp>
        <p:nvSpPr>
          <p:cNvPr id="5" name="Speech Bubble: Rectangle 4">
            <a:extLst>
              <a:ext uri="{FF2B5EF4-FFF2-40B4-BE49-F238E27FC236}">
                <a16:creationId xmlns:a16="http://schemas.microsoft.com/office/drawing/2014/main" id="{F7441FA8-B96C-E551-FCCF-56B315622153}"/>
              </a:ext>
            </a:extLst>
          </p:cNvPr>
          <p:cNvSpPr/>
          <p:nvPr/>
        </p:nvSpPr>
        <p:spPr>
          <a:xfrm>
            <a:off x="6515830" y="3563321"/>
            <a:ext cx="4118642" cy="1895856"/>
          </a:xfrm>
          <a:prstGeom prst="wedgeRectCallout">
            <a:avLst>
              <a:gd name="adj1" fmla="val 39661"/>
              <a:gd name="adj2" fmla="val 9792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I like to talk about the fact that I’m persistent. It’s probably a strength of character that I did get from my working-class family.</a:t>
            </a:r>
          </a:p>
          <a:p>
            <a:pPr algn="ctr"/>
            <a:r>
              <a:rPr lang="en-AU" sz="1400" dirty="0"/>
              <a:t>(Brett, 3</a:t>
            </a:r>
            <a:r>
              <a:rPr lang="en-AU" sz="1400" baseline="30000" dirty="0"/>
              <a:t>rd</a:t>
            </a:r>
            <a:r>
              <a:rPr lang="en-AU" sz="1400" dirty="0"/>
              <a:t> (final) year, B. Business, aged 33, Australia)</a:t>
            </a:r>
            <a:endParaRPr lang="en-GB" sz="1400" dirty="0"/>
          </a:p>
        </p:txBody>
      </p:sp>
      <p:pic>
        <p:nvPicPr>
          <p:cNvPr id="8" name="Picture 7">
            <a:extLst>
              <a:ext uri="{FF2B5EF4-FFF2-40B4-BE49-F238E27FC236}">
                <a16:creationId xmlns:a16="http://schemas.microsoft.com/office/drawing/2014/main" id="{701D719B-7B3E-8312-2204-914E9FAE1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207" y="301752"/>
            <a:ext cx="1204582" cy="1204582"/>
          </a:xfrm>
          <a:prstGeom prst="rect">
            <a:avLst/>
          </a:prstGeom>
          <a:ln>
            <a:solidFill>
              <a:schemeClr val="accent1"/>
            </a:solidFill>
          </a:ln>
        </p:spPr>
      </p:pic>
      <p:pic>
        <p:nvPicPr>
          <p:cNvPr id="9" name="Picture 8" descr="A black background with a black square&#10;&#10;AI-generated content may be incorrect.">
            <a:extLst>
              <a:ext uri="{FF2B5EF4-FFF2-40B4-BE49-F238E27FC236}">
                <a16:creationId xmlns:a16="http://schemas.microsoft.com/office/drawing/2014/main" id="{31D5A695-DBA4-A371-2BF3-19B78CF302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9722" y="301752"/>
            <a:ext cx="1204582" cy="1204582"/>
          </a:xfrm>
          <a:prstGeom prst="rect">
            <a:avLst/>
          </a:prstGeom>
          <a:ln>
            <a:solidFill>
              <a:schemeClr val="accent1"/>
            </a:solidFill>
          </a:ln>
        </p:spPr>
      </p:pic>
      <p:sp>
        <p:nvSpPr>
          <p:cNvPr id="6" name="Slide Number Placeholder 5">
            <a:extLst>
              <a:ext uri="{FF2B5EF4-FFF2-40B4-BE49-F238E27FC236}">
                <a16:creationId xmlns:a16="http://schemas.microsoft.com/office/drawing/2014/main" id="{7E57148D-B80A-D9EA-4515-8133A31620AB}"/>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714261-8946-4408-99D8-FF004580B67D}" type="slidenum">
              <a:rPr lang="en-GB" smtClean="0"/>
              <a:pPr/>
              <a:t>11</a:t>
            </a:fld>
            <a:endParaRPr lang="en-GB" dirty="0"/>
          </a:p>
        </p:txBody>
      </p:sp>
    </p:spTree>
    <p:extLst>
      <p:ext uri="{BB962C8B-B14F-4D97-AF65-F5344CB8AC3E}">
        <p14:creationId xmlns:p14="http://schemas.microsoft.com/office/powerpoint/2010/main" val="3783370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54637-D04F-71D2-742A-D3983E74D7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1CF905-538F-DC09-DCBF-9DE460ADB597}"/>
              </a:ext>
            </a:extLst>
          </p:cNvPr>
          <p:cNvSpPr>
            <a:spLocks noGrp="1"/>
          </p:cNvSpPr>
          <p:nvPr>
            <p:ph type="title"/>
          </p:nvPr>
        </p:nvSpPr>
        <p:spPr/>
        <p:txBody>
          <a:bodyPr>
            <a:normAutofit/>
          </a:bodyPr>
          <a:lstStyle/>
          <a:p>
            <a:r>
              <a:rPr lang="en-GB" dirty="0"/>
              <a:t>Defiance</a:t>
            </a:r>
          </a:p>
        </p:txBody>
      </p:sp>
      <p:sp>
        <p:nvSpPr>
          <p:cNvPr id="3" name="Content Placeholder 2">
            <a:extLst>
              <a:ext uri="{FF2B5EF4-FFF2-40B4-BE49-F238E27FC236}">
                <a16:creationId xmlns:a16="http://schemas.microsoft.com/office/drawing/2014/main" id="{665F7515-4270-06DA-DC74-CEB5E36EDF11}"/>
              </a:ext>
            </a:extLst>
          </p:cNvPr>
          <p:cNvSpPr>
            <a:spLocks noGrp="1"/>
          </p:cNvSpPr>
          <p:nvPr>
            <p:ph idx="1"/>
          </p:nvPr>
        </p:nvSpPr>
        <p:spPr/>
        <p:txBody>
          <a:bodyPr>
            <a:normAutofit/>
          </a:bodyPr>
          <a:lstStyle/>
          <a:p>
            <a:pPr fontAlgn="base"/>
            <a:endParaRPr lang="en-GB" sz="2400" dirty="0"/>
          </a:p>
          <a:p>
            <a:pPr fontAlgn="base"/>
            <a:r>
              <a:rPr lang="en-GB" sz="2400" dirty="0"/>
              <a:t>Symbolises students’ capability to translate challenging experiences, e.g. with teachers, into a source of power</a:t>
            </a:r>
          </a:p>
          <a:p>
            <a:pPr fontAlgn="base"/>
            <a:r>
              <a:rPr lang="en-GB" sz="2400" dirty="0"/>
              <a:t>Own journey provides inspiration for others or is an act of defiance relative to gender expectations</a:t>
            </a:r>
          </a:p>
          <a:p>
            <a:pPr fontAlgn="base"/>
            <a:endParaRPr lang="en-GB" sz="2400" dirty="0"/>
          </a:p>
          <a:p>
            <a:pPr marL="0" indent="0" fontAlgn="base">
              <a:buNone/>
            </a:pPr>
            <a:endParaRPr lang="en-GB" sz="2400" dirty="0"/>
          </a:p>
        </p:txBody>
      </p:sp>
      <p:sp>
        <p:nvSpPr>
          <p:cNvPr id="4" name="Speech Bubble: Rectangle 3">
            <a:extLst>
              <a:ext uri="{FF2B5EF4-FFF2-40B4-BE49-F238E27FC236}">
                <a16:creationId xmlns:a16="http://schemas.microsoft.com/office/drawing/2014/main" id="{54090851-DEC2-32EC-6F4A-98D39E961127}"/>
              </a:ext>
            </a:extLst>
          </p:cNvPr>
          <p:cNvSpPr/>
          <p:nvPr/>
        </p:nvSpPr>
        <p:spPr>
          <a:xfrm>
            <a:off x="7312946" y="3587495"/>
            <a:ext cx="3726116" cy="2039131"/>
          </a:xfrm>
          <a:prstGeom prst="wedgeRectCallout">
            <a:avLst>
              <a:gd name="adj1" fmla="val -35745"/>
              <a:gd name="adj2" fmla="val 979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You see, you patriarchal warriors! You thinking I should have married and celebrated Christmas! No. I did it. I got my diploma. </a:t>
            </a:r>
          </a:p>
          <a:p>
            <a:pPr algn="ctr"/>
            <a:r>
              <a:rPr lang="en-AU" sz="1400" dirty="0"/>
              <a:t>(</a:t>
            </a:r>
            <a:r>
              <a:rPr lang="en-AU" sz="1400" dirty="0" err="1"/>
              <a:t>Boja</a:t>
            </a:r>
            <a:r>
              <a:rPr lang="en-AU" sz="1400" dirty="0"/>
              <a:t>, 3</a:t>
            </a:r>
            <a:r>
              <a:rPr lang="en-AU" sz="1400" baseline="30000" dirty="0"/>
              <a:t>rd</a:t>
            </a:r>
            <a:r>
              <a:rPr lang="en-AU" sz="1400" dirty="0"/>
              <a:t> (final) year, B. Community Youth Work, aged 48, Ireland) </a:t>
            </a:r>
            <a:endParaRPr lang="en-GB" dirty="0"/>
          </a:p>
        </p:txBody>
      </p:sp>
      <p:sp>
        <p:nvSpPr>
          <p:cNvPr id="5" name="Speech Bubble: Rectangle 4">
            <a:extLst>
              <a:ext uri="{FF2B5EF4-FFF2-40B4-BE49-F238E27FC236}">
                <a16:creationId xmlns:a16="http://schemas.microsoft.com/office/drawing/2014/main" id="{AA86676B-F9DB-4D9E-3969-0EC3E2FB4864}"/>
              </a:ext>
            </a:extLst>
          </p:cNvPr>
          <p:cNvSpPr/>
          <p:nvPr/>
        </p:nvSpPr>
        <p:spPr>
          <a:xfrm>
            <a:off x="1751806" y="3854657"/>
            <a:ext cx="4118642" cy="1895856"/>
          </a:xfrm>
          <a:prstGeom prst="wedgeRectCallout">
            <a:avLst>
              <a:gd name="adj1" fmla="val 43999"/>
              <a:gd name="adj2" fmla="val 9902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There were some teachers of mine who didn't think much of me, let's say, who didn't believe I would go to university. That's why I thought to myself: no, I'll prove them wrong. </a:t>
            </a:r>
          </a:p>
          <a:p>
            <a:pPr algn="ctr"/>
            <a:r>
              <a:rPr lang="en-US" sz="1400" dirty="0"/>
              <a:t>(Laura, 2</a:t>
            </a:r>
            <a:r>
              <a:rPr lang="en-US" sz="1400" baseline="30000" dirty="0"/>
              <a:t>nd</a:t>
            </a:r>
            <a:r>
              <a:rPr lang="en-US" sz="1400" dirty="0"/>
              <a:t> year, B. Education, aged 23, Austria)</a:t>
            </a:r>
            <a:endParaRPr lang="en-GB" sz="1400" dirty="0"/>
          </a:p>
        </p:txBody>
      </p:sp>
      <p:pic>
        <p:nvPicPr>
          <p:cNvPr id="10" name="Picture 9">
            <a:extLst>
              <a:ext uri="{FF2B5EF4-FFF2-40B4-BE49-F238E27FC236}">
                <a16:creationId xmlns:a16="http://schemas.microsoft.com/office/drawing/2014/main" id="{DEBE4696-F941-508B-B43B-DB630FBD98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207" y="301752"/>
            <a:ext cx="1204582" cy="1204582"/>
          </a:xfrm>
          <a:prstGeom prst="rect">
            <a:avLst/>
          </a:prstGeom>
          <a:ln>
            <a:solidFill>
              <a:schemeClr val="accent1"/>
            </a:solidFill>
          </a:ln>
        </p:spPr>
      </p:pic>
      <p:pic>
        <p:nvPicPr>
          <p:cNvPr id="11" name="Picture 10" descr="A black background with a black square&#10;&#10;AI-generated content may be incorrect.">
            <a:extLst>
              <a:ext uri="{FF2B5EF4-FFF2-40B4-BE49-F238E27FC236}">
                <a16:creationId xmlns:a16="http://schemas.microsoft.com/office/drawing/2014/main" id="{A64BF198-43DE-A28B-3161-B49F38D613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9722" y="301752"/>
            <a:ext cx="1204582" cy="1204582"/>
          </a:xfrm>
          <a:prstGeom prst="rect">
            <a:avLst/>
          </a:prstGeom>
          <a:ln>
            <a:solidFill>
              <a:schemeClr val="accent1"/>
            </a:solidFill>
          </a:ln>
        </p:spPr>
      </p:pic>
      <p:sp>
        <p:nvSpPr>
          <p:cNvPr id="6" name="Slide Number Placeholder 5">
            <a:extLst>
              <a:ext uri="{FF2B5EF4-FFF2-40B4-BE49-F238E27FC236}">
                <a16:creationId xmlns:a16="http://schemas.microsoft.com/office/drawing/2014/main" id="{D1999243-0D48-59A4-6809-4CCBB11B3E8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714261-8946-4408-99D8-FF004580B67D}" type="slidenum">
              <a:rPr lang="en-GB" smtClean="0"/>
              <a:pPr/>
              <a:t>12</a:t>
            </a:fld>
            <a:endParaRPr lang="en-GB" dirty="0"/>
          </a:p>
        </p:txBody>
      </p:sp>
    </p:spTree>
    <p:extLst>
      <p:ext uri="{BB962C8B-B14F-4D97-AF65-F5344CB8AC3E}">
        <p14:creationId xmlns:p14="http://schemas.microsoft.com/office/powerpoint/2010/main" val="1310097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3F1A2-D524-53C1-C359-B4A38288F2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764E54-7E2F-216C-A093-B20426D53C41}"/>
              </a:ext>
            </a:extLst>
          </p:cNvPr>
          <p:cNvSpPr>
            <a:spLocks noGrp="1"/>
          </p:cNvSpPr>
          <p:nvPr>
            <p:ph type="title"/>
          </p:nvPr>
        </p:nvSpPr>
        <p:spPr/>
        <p:txBody>
          <a:bodyPr>
            <a:normAutofit/>
          </a:bodyPr>
          <a:lstStyle/>
          <a:p>
            <a:r>
              <a:rPr lang="en-GB" dirty="0"/>
              <a:t>Hopeful imaginings</a:t>
            </a:r>
          </a:p>
        </p:txBody>
      </p:sp>
      <p:sp>
        <p:nvSpPr>
          <p:cNvPr id="3" name="Content Placeholder 2">
            <a:extLst>
              <a:ext uri="{FF2B5EF4-FFF2-40B4-BE49-F238E27FC236}">
                <a16:creationId xmlns:a16="http://schemas.microsoft.com/office/drawing/2014/main" id="{35ABD2BC-9530-8BDE-A620-F73322DE421F}"/>
              </a:ext>
            </a:extLst>
          </p:cNvPr>
          <p:cNvSpPr>
            <a:spLocks noGrp="1"/>
          </p:cNvSpPr>
          <p:nvPr>
            <p:ph idx="1"/>
          </p:nvPr>
        </p:nvSpPr>
        <p:spPr/>
        <p:txBody>
          <a:bodyPr>
            <a:normAutofit/>
          </a:bodyPr>
          <a:lstStyle/>
          <a:p>
            <a:pPr fontAlgn="base"/>
            <a:endParaRPr lang="en-GB" sz="2400" dirty="0"/>
          </a:p>
          <a:p>
            <a:pPr fontAlgn="base"/>
            <a:r>
              <a:rPr lang="en-GB" sz="2400" dirty="0"/>
              <a:t>Captures the hopes attributed to higher education in terms of having a better life</a:t>
            </a:r>
          </a:p>
          <a:p>
            <a:pPr fontAlgn="base"/>
            <a:r>
              <a:rPr lang="en-GB" sz="2400" dirty="0"/>
              <a:t>Linked to intergenerational opportunity within the family</a:t>
            </a:r>
          </a:p>
          <a:p>
            <a:pPr marL="0" indent="0" fontAlgn="base">
              <a:buNone/>
            </a:pPr>
            <a:endParaRPr lang="en-GB" sz="2400" dirty="0"/>
          </a:p>
        </p:txBody>
      </p:sp>
      <p:sp>
        <p:nvSpPr>
          <p:cNvPr id="5" name="Speech Bubble: Rectangle 4">
            <a:extLst>
              <a:ext uri="{FF2B5EF4-FFF2-40B4-BE49-F238E27FC236}">
                <a16:creationId xmlns:a16="http://schemas.microsoft.com/office/drawing/2014/main" id="{B7E11E0D-D735-D58A-0831-E6232515F5AA}"/>
              </a:ext>
            </a:extLst>
          </p:cNvPr>
          <p:cNvSpPr/>
          <p:nvPr/>
        </p:nvSpPr>
        <p:spPr>
          <a:xfrm>
            <a:off x="2290355" y="3341554"/>
            <a:ext cx="5234210" cy="2645664"/>
          </a:xfrm>
          <a:prstGeom prst="wedgeRectCallout">
            <a:avLst>
              <a:gd name="adj1" fmla="val -46615"/>
              <a:gd name="adj2" fmla="val 7554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I just have to convince myself every now and again of the reasons why I chose to go to university and then remember that I’m not doing it just for a piece of paper – there’s a reason why I want to be a primary school teacher, there’s a reason for my family why I want to have the opportunity to have a successful career and be able to contribute to society. </a:t>
            </a:r>
          </a:p>
          <a:p>
            <a:pPr algn="ctr"/>
            <a:r>
              <a:rPr lang="en-AU" sz="1400" dirty="0"/>
              <a:t>(Jennifer, 3rd year, B. Primary Education, aged 28, Australia)</a:t>
            </a:r>
            <a:endParaRPr lang="en-GB" dirty="0"/>
          </a:p>
        </p:txBody>
      </p:sp>
      <p:pic>
        <p:nvPicPr>
          <p:cNvPr id="4" name="Picture 3">
            <a:extLst>
              <a:ext uri="{FF2B5EF4-FFF2-40B4-BE49-F238E27FC236}">
                <a16:creationId xmlns:a16="http://schemas.microsoft.com/office/drawing/2014/main" id="{AF305D48-C7EC-B8F3-2D05-7A6C45A536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207" y="301752"/>
            <a:ext cx="1204582" cy="1204582"/>
          </a:xfrm>
          <a:prstGeom prst="rect">
            <a:avLst/>
          </a:prstGeom>
          <a:ln>
            <a:solidFill>
              <a:schemeClr val="accent1"/>
            </a:solidFill>
          </a:ln>
        </p:spPr>
      </p:pic>
      <p:pic>
        <p:nvPicPr>
          <p:cNvPr id="8" name="Picture 7" descr="A black background with a black square&#10;&#10;AI-generated content may be incorrect.">
            <a:extLst>
              <a:ext uri="{FF2B5EF4-FFF2-40B4-BE49-F238E27FC236}">
                <a16:creationId xmlns:a16="http://schemas.microsoft.com/office/drawing/2014/main" id="{50DAA4D2-5A7F-1AB8-345F-78F0DC171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9722" y="301752"/>
            <a:ext cx="1204582" cy="1204582"/>
          </a:xfrm>
          <a:prstGeom prst="rect">
            <a:avLst/>
          </a:prstGeom>
          <a:ln>
            <a:solidFill>
              <a:schemeClr val="accent1"/>
            </a:solidFill>
          </a:ln>
        </p:spPr>
      </p:pic>
      <p:sp>
        <p:nvSpPr>
          <p:cNvPr id="6" name="Speech Bubble: Rectangle 5">
            <a:extLst>
              <a:ext uri="{FF2B5EF4-FFF2-40B4-BE49-F238E27FC236}">
                <a16:creationId xmlns:a16="http://schemas.microsoft.com/office/drawing/2014/main" id="{E2D65E2F-02AC-B8E8-A935-8439D6846082}"/>
              </a:ext>
            </a:extLst>
          </p:cNvPr>
          <p:cNvSpPr/>
          <p:nvPr/>
        </p:nvSpPr>
        <p:spPr>
          <a:xfrm>
            <a:off x="8034304" y="3441192"/>
            <a:ext cx="3139664" cy="2432304"/>
          </a:xfrm>
          <a:prstGeom prst="wedgeRectCallout">
            <a:avLst>
              <a:gd name="adj1" fmla="val 62414"/>
              <a:gd name="adj2" fmla="val 8664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So, I was already predestined by the whole family: “You have to study. That's the only thing that helps. […] So </a:t>
            </a:r>
            <a:r>
              <a:rPr lang="en-AU" dirty="0"/>
              <a:t>I never really had the choice to decide what I want to do.</a:t>
            </a:r>
            <a:endParaRPr lang="en-GB" dirty="0"/>
          </a:p>
          <a:p>
            <a:pPr algn="ctr"/>
            <a:r>
              <a:rPr lang="en-GB" dirty="0"/>
              <a:t> </a:t>
            </a:r>
            <a:r>
              <a:rPr lang="en-GB" sz="1400" dirty="0"/>
              <a:t>(Peter, 4th Year, B. Medicine, aged 25, Austria)</a:t>
            </a:r>
          </a:p>
        </p:txBody>
      </p:sp>
      <p:sp>
        <p:nvSpPr>
          <p:cNvPr id="7" name="Slide Number Placeholder 5">
            <a:extLst>
              <a:ext uri="{FF2B5EF4-FFF2-40B4-BE49-F238E27FC236}">
                <a16:creationId xmlns:a16="http://schemas.microsoft.com/office/drawing/2014/main" id="{DC8A2F27-6F5D-85D2-CB8C-F1B0BE403E4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714261-8946-4408-99D8-FF004580B67D}" type="slidenum">
              <a:rPr lang="en-GB" smtClean="0"/>
              <a:pPr/>
              <a:t>13</a:t>
            </a:fld>
            <a:endParaRPr lang="en-GB" dirty="0"/>
          </a:p>
        </p:txBody>
      </p:sp>
    </p:spTree>
    <p:extLst>
      <p:ext uri="{BB962C8B-B14F-4D97-AF65-F5344CB8AC3E}">
        <p14:creationId xmlns:p14="http://schemas.microsoft.com/office/powerpoint/2010/main" val="808676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D6B03-7FC6-5601-BBE9-0117D24923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43BEAC-4C9A-5D5F-25B2-3DDB6959A919}"/>
              </a:ext>
            </a:extLst>
          </p:cNvPr>
          <p:cNvSpPr>
            <a:spLocks noGrp="1"/>
          </p:cNvSpPr>
          <p:nvPr>
            <p:ph type="title"/>
          </p:nvPr>
        </p:nvSpPr>
        <p:spPr/>
        <p:txBody>
          <a:bodyPr>
            <a:normAutofit/>
          </a:bodyPr>
          <a:lstStyle/>
          <a:p>
            <a:r>
              <a:rPr lang="en-GB" dirty="0"/>
              <a:t>Discussion</a:t>
            </a:r>
          </a:p>
        </p:txBody>
      </p:sp>
      <p:sp>
        <p:nvSpPr>
          <p:cNvPr id="3" name="Content Placeholder 2">
            <a:extLst>
              <a:ext uri="{FF2B5EF4-FFF2-40B4-BE49-F238E27FC236}">
                <a16:creationId xmlns:a16="http://schemas.microsoft.com/office/drawing/2014/main" id="{31380C3D-29EC-4D87-FFE1-4CCCA0892173}"/>
              </a:ext>
            </a:extLst>
          </p:cNvPr>
          <p:cNvSpPr>
            <a:spLocks noGrp="1"/>
          </p:cNvSpPr>
          <p:nvPr>
            <p:ph idx="1"/>
          </p:nvPr>
        </p:nvSpPr>
        <p:spPr/>
        <p:txBody>
          <a:bodyPr>
            <a:normAutofit lnSpcReduction="10000"/>
          </a:bodyPr>
          <a:lstStyle/>
          <a:p>
            <a:pPr fontAlgn="base"/>
            <a:endParaRPr lang="en-GB" sz="2400" dirty="0"/>
          </a:p>
          <a:p>
            <a:pPr fontAlgn="base"/>
            <a:r>
              <a:rPr lang="en-GB" sz="2400" dirty="0"/>
              <a:t>Aim was to interrogate the complexity of persistence for first-generation students</a:t>
            </a:r>
          </a:p>
          <a:p>
            <a:pPr fontAlgn="base"/>
            <a:r>
              <a:rPr lang="en-GB" sz="2400" dirty="0"/>
              <a:t>Students draw on internalised mantras as lived, agentic strategies that help them to persist in HE</a:t>
            </a:r>
          </a:p>
          <a:p>
            <a:pPr fontAlgn="base"/>
            <a:r>
              <a:rPr lang="en-GB" sz="2400" dirty="0"/>
              <a:t>But these mantras</a:t>
            </a:r>
          </a:p>
          <a:p>
            <a:pPr lvl="1"/>
            <a:r>
              <a:rPr lang="en-AU" dirty="0">
                <a:highlight>
                  <a:srgbClr val="FFFFFF"/>
                </a:highlight>
              </a:rPr>
              <a:t>Also signal the hidden affective work that students often engage in </a:t>
            </a:r>
            <a:endParaRPr lang="en-US" dirty="0"/>
          </a:p>
          <a:p>
            <a:pPr lvl="1"/>
            <a:r>
              <a:rPr lang="en-AU" dirty="0">
                <a:highlight>
                  <a:srgbClr val="FFFFFF"/>
                </a:highlight>
              </a:rPr>
              <a:t>Are interwoven with neoliberal relations of power</a:t>
            </a:r>
          </a:p>
          <a:p>
            <a:pPr lvl="1"/>
            <a:r>
              <a:rPr lang="en-AU" dirty="0">
                <a:highlight>
                  <a:srgbClr val="FFFFFF"/>
                </a:highlight>
              </a:rPr>
              <a:t>Underpinned by an ‘independent learner’ discourse or an ‘aspirational individualism’</a:t>
            </a:r>
          </a:p>
          <a:p>
            <a:pPr lvl="1"/>
            <a:r>
              <a:rPr lang="en-AU" dirty="0">
                <a:highlight>
                  <a:srgbClr val="FFFFFF"/>
                </a:highlight>
              </a:rPr>
              <a:t>Include the assumption that university  is the </a:t>
            </a:r>
            <a:r>
              <a:rPr lang="de-AT" dirty="0">
                <a:highlight>
                  <a:srgbClr val="FFFFFF"/>
                </a:highlight>
              </a:rPr>
              <a:t>(only)</a:t>
            </a:r>
            <a:r>
              <a:rPr lang="en-AU" dirty="0">
                <a:highlight>
                  <a:srgbClr val="FFFFFF"/>
                </a:highlight>
              </a:rPr>
              <a:t> route to a ‘good life’</a:t>
            </a:r>
          </a:p>
        </p:txBody>
      </p:sp>
      <p:pic>
        <p:nvPicPr>
          <p:cNvPr id="6" name="Picture 5">
            <a:extLst>
              <a:ext uri="{FF2B5EF4-FFF2-40B4-BE49-F238E27FC236}">
                <a16:creationId xmlns:a16="http://schemas.microsoft.com/office/drawing/2014/main" id="{32C1B795-BE96-B1F7-A032-FEA985D160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207" y="301752"/>
            <a:ext cx="1204582" cy="1204582"/>
          </a:xfrm>
          <a:prstGeom prst="rect">
            <a:avLst/>
          </a:prstGeom>
          <a:ln>
            <a:solidFill>
              <a:schemeClr val="accent1"/>
            </a:solidFill>
          </a:ln>
        </p:spPr>
      </p:pic>
      <p:pic>
        <p:nvPicPr>
          <p:cNvPr id="7" name="Picture 6" descr="A black background with a black square&#10;&#10;AI-generated content may be incorrect.">
            <a:extLst>
              <a:ext uri="{FF2B5EF4-FFF2-40B4-BE49-F238E27FC236}">
                <a16:creationId xmlns:a16="http://schemas.microsoft.com/office/drawing/2014/main" id="{AB11A251-A545-585A-C506-E7B40D80D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9722" y="301752"/>
            <a:ext cx="1204582" cy="1204582"/>
          </a:xfrm>
          <a:prstGeom prst="rect">
            <a:avLst/>
          </a:prstGeom>
          <a:ln>
            <a:solidFill>
              <a:schemeClr val="accent1"/>
            </a:solidFill>
          </a:ln>
        </p:spPr>
      </p:pic>
      <p:sp>
        <p:nvSpPr>
          <p:cNvPr id="4" name="Slide Number Placeholder 5">
            <a:extLst>
              <a:ext uri="{FF2B5EF4-FFF2-40B4-BE49-F238E27FC236}">
                <a16:creationId xmlns:a16="http://schemas.microsoft.com/office/drawing/2014/main" id="{2596A651-0262-4022-17F2-879353101603}"/>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714261-8946-4408-99D8-FF004580B67D}" type="slidenum">
              <a:rPr lang="en-GB" smtClean="0"/>
              <a:pPr/>
              <a:t>14</a:t>
            </a:fld>
            <a:endParaRPr lang="en-GB" dirty="0"/>
          </a:p>
        </p:txBody>
      </p:sp>
    </p:spTree>
    <p:extLst>
      <p:ext uri="{BB962C8B-B14F-4D97-AF65-F5344CB8AC3E}">
        <p14:creationId xmlns:p14="http://schemas.microsoft.com/office/powerpoint/2010/main" val="2641161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AE314-6215-1130-105D-CC78724769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FBC5F6-F21C-0CA2-CB49-906BFFC18107}"/>
              </a:ext>
            </a:extLst>
          </p:cNvPr>
          <p:cNvSpPr>
            <a:spLocks noGrp="1"/>
          </p:cNvSpPr>
          <p:nvPr>
            <p:ph type="title"/>
          </p:nvPr>
        </p:nvSpPr>
        <p:spPr/>
        <p:txBody>
          <a:bodyPr>
            <a:normAutofit/>
          </a:bodyPr>
          <a:lstStyle/>
          <a:p>
            <a:r>
              <a:rPr lang="en-GB" dirty="0"/>
              <a:t>Conclusion</a:t>
            </a:r>
          </a:p>
        </p:txBody>
      </p:sp>
      <p:sp>
        <p:nvSpPr>
          <p:cNvPr id="3" name="Content Placeholder 2">
            <a:extLst>
              <a:ext uri="{FF2B5EF4-FFF2-40B4-BE49-F238E27FC236}">
                <a16:creationId xmlns:a16="http://schemas.microsoft.com/office/drawing/2014/main" id="{F825BDCC-89D6-7C3D-58AD-3DD170B36F63}"/>
              </a:ext>
            </a:extLst>
          </p:cNvPr>
          <p:cNvSpPr>
            <a:spLocks noGrp="1"/>
          </p:cNvSpPr>
          <p:nvPr>
            <p:ph idx="1"/>
          </p:nvPr>
        </p:nvSpPr>
        <p:spPr/>
        <p:txBody>
          <a:bodyPr>
            <a:normAutofit/>
          </a:bodyPr>
          <a:lstStyle/>
          <a:p>
            <a:pPr fontAlgn="base"/>
            <a:endParaRPr lang="en-GB" sz="2400" dirty="0"/>
          </a:p>
          <a:p>
            <a:pPr fontAlgn="base"/>
            <a:r>
              <a:rPr lang="en-GB" dirty="0">
                <a:highlight>
                  <a:srgbClr val="FFFFFF"/>
                </a:highlight>
              </a:rPr>
              <a:t>Conceptualising ‘mantras of persistence’ </a:t>
            </a:r>
            <a:r>
              <a:rPr lang="en-AU" dirty="0">
                <a:highlight>
                  <a:srgbClr val="FFFFFF"/>
                </a:highlight>
              </a:rPr>
              <a:t>recognises the complex ways life biographies interact with the university environment, thus avoids treating persistence as a one-dimensional ‘choice’ (Delahunty &amp; O’Shea, 2024)</a:t>
            </a:r>
          </a:p>
          <a:p>
            <a:pPr fontAlgn="base"/>
            <a:r>
              <a:rPr lang="en-AU" dirty="0"/>
              <a:t>Findings help to understand the longstanding challenges of improving the retention rates of first-generation students</a:t>
            </a:r>
          </a:p>
        </p:txBody>
      </p:sp>
      <p:pic>
        <p:nvPicPr>
          <p:cNvPr id="6" name="Picture 5">
            <a:extLst>
              <a:ext uri="{FF2B5EF4-FFF2-40B4-BE49-F238E27FC236}">
                <a16:creationId xmlns:a16="http://schemas.microsoft.com/office/drawing/2014/main" id="{8C123FE3-D454-6313-29CA-339BBE02D5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207" y="301752"/>
            <a:ext cx="1204582" cy="1204582"/>
          </a:xfrm>
          <a:prstGeom prst="rect">
            <a:avLst/>
          </a:prstGeom>
          <a:ln>
            <a:solidFill>
              <a:schemeClr val="accent1"/>
            </a:solidFill>
          </a:ln>
        </p:spPr>
      </p:pic>
      <p:pic>
        <p:nvPicPr>
          <p:cNvPr id="7" name="Picture 6" descr="A black background with a black square&#10;&#10;AI-generated content may be incorrect.">
            <a:extLst>
              <a:ext uri="{FF2B5EF4-FFF2-40B4-BE49-F238E27FC236}">
                <a16:creationId xmlns:a16="http://schemas.microsoft.com/office/drawing/2014/main" id="{A3A71F4A-9BF3-675C-9ADE-36FFF09425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9722" y="301752"/>
            <a:ext cx="1204582" cy="1204582"/>
          </a:xfrm>
          <a:prstGeom prst="rect">
            <a:avLst/>
          </a:prstGeom>
          <a:ln>
            <a:solidFill>
              <a:schemeClr val="accent1"/>
            </a:solidFill>
          </a:ln>
        </p:spPr>
      </p:pic>
      <p:sp>
        <p:nvSpPr>
          <p:cNvPr id="4" name="Slide Number Placeholder 5">
            <a:extLst>
              <a:ext uri="{FF2B5EF4-FFF2-40B4-BE49-F238E27FC236}">
                <a16:creationId xmlns:a16="http://schemas.microsoft.com/office/drawing/2014/main" id="{A8343FE4-D802-3646-2119-CA4F65E8D6E2}"/>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714261-8946-4408-99D8-FF004580B67D}" type="slidenum">
              <a:rPr lang="en-GB" smtClean="0"/>
              <a:pPr/>
              <a:t>15</a:t>
            </a:fld>
            <a:endParaRPr lang="en-GB" dirty="0"/>
          </a:p>
        </p:txBody>
      </p:sp>
    </p:spTree>
    <p:extLst>
      <p:ext uri="{BB962C8B-B14F-4D97-AF65-F5344CB8AC3E}">
        <p14:creationId xmlns:p14="http://schemas.microsoft.com/office/powerpoint/2010/main" val="2745930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30E50-05A8-61ED-6645-1EC76B84EA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55F734-5B2E-E6AC-F481-104B8023491D}"/>
              </a:ext>
            </a:extLst>
          </p:cNvPr>
          <p:cNvSpPr>
            <a:spLocks noGrp="1"/>
          </p:cNvSpPr>
          <p:nvPr>
            <p:ph type="title"/>
          </p:nvPr>
        </p:nvSpPr>
        <p:spPr/>
        <p:txBody>
          <a:bodyPr>
            <a:normAutofit/>
          </a:bodyPr>
          <a:lstStyle/>
          <a:p>
            <a:r>
              <a:rPr lang="en-GB" dirty="0"/>
              <a:t>What next…</a:t>
            </a:r>
          </a:p>
        </p:txBody>
      </p:sp>
      <p:sp>
        <p:nvSpPr>
          <p:cNvPr id="3" name="Content Placeholder 2">
            <a:extLst>
              <a:ext uri="{FF2B5EF4-FFF2-40B4-BE49-F238E27FC236}">
                <a16:creationId xmlns:a16="http://schemas.microsoft.com/office/drawing/2014/main" id="{8C192BBB-47DB-E5A1-60CA-4E24D700842F}"/>
              </a:ext>
            </a:extLst>
          </p:cNvPr>
          <p:cNvSpPr>
            <a:spLocks noGrp="1"/>
          </p:cNvSpPr>
          <p:nvPr>
            <p:ph idx="1"/>
          </p:nvPr>
        </p:nvSpPr>
        <p:spPr/>
        <p:txBody>
          <a:bodyPr>
            <a:normAutofit/>
          </a:bodyPr>
          <a:lstStyle/>
          <a:p>
            <a:pPr fontAlgn="base"/>
            <a:r>
              <a:rPr lang="en-GB" sz="2400" dirty="0">
                <a:sym typeface="Wingdings" panose="05000000000000000000" pitchFamily="2" charset="2"/>
              </a:rPr>
              <a:t>Some of the interviewed students realised that their existing mantras did not necessarily lead to the rewards </a:t>
            </a:r>
            <a:r>
              <a:rPr lang="en-GB" sz="2400">
                <a:sym typeface="Wingdings" panose="05000000000000000000" pitchFamily="2" charset="2"/>
              </a:rPr>
              <a:t>they expected</a:t>
            </a:r>
            <a:endParaRPr lang="en-GB" sz="2400" dirty="0">
              <a:sym typeface="Wingdings" panose="05000000000000000000" pitchFamily="2" charset="2"/>
            </a:endParaRPr>
          </a:p>
          <a:p>
            <a:pPr fontAlgn="base"/>
            <a:r>
              <a:rPr lang="en-GB" sz="2400" dirty="0">
                <a:sym typeface="Wingdings" panose="05000000000000000000" pitchFamily="2" charset="2"/>
              </a:rPr>
              <a:t>The importance of validating learner’s previous life experiences (and that of their family), not as a problem that needs to be fixed but as a source of strength and resilience that can have real currency within the university environment</a:t>
            </a:r>
          </a:p>
        </p:txBody>
      </p:sp>
      <p:pic>
        <p:nvPicPr>
          <p:cNvPr id="6" name="Picture 5">
            <a:extLst>
              <a:ext uri="{FF2B5EF4-FFF2-40B4-BE49-F238E27FC236}">
                <a16:creationId xmlns:a16="http://schemas.microsoft.com/office/drawing/2014/main" id="{8C35D953-419F-97CE-5014-DD57C49F35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207" y="301752"/>
            <a:ext cx="1204582" cy="1204582"/>
          </a:xfrm>
          <a:prstGeom prst="rect">
            <a:avLst/>
          </a:prstGeom>
          <a:ln>
            <a:solidFill>
              <a:schemeClr val="accent1"/>
            </a:solidFill>
          </a:ln>
        </p:spPr>
      </p:pic>
      <p:pic>
        <p:nvPicPr>
          <p:cNvPr id="7" name="Picture 6" descr="A black background with a black square&#10;&#10;AI-generated content may be incorrect.">
            <a:extLst>
              <a:ext uri="{FF2B5EF4-FFF2-40B4-BE49-F238E27FC236}">
                <a16:creationId xmlns:a16="http://schemas.microsoft.com/office/drawing/2014/main" id="{03258DEE-554F-0821-6911-D35B26165B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9722" y="301752"/>
            <a:ext cx="1204582" cy="1204582"/>
          </a:xfrm>
          <a:prstGeom prst="rect">
            <a:avLst/>
          </a:prstGeom>
          <a:ln>
            <a:solidFill>
              <a:schemeClr val="accent1"/>
            </a:solidFill>
          </a:ln>
        </p:spPr>
      </p:pic>
      <p:sp>
        <p:nvSpPr>
          <p:cNvPr id="4" name="Slide Number Placeholder 5">
            <a:extLst>
              <a:ext uri="{FF2B5EF4-FFF2-40B4-BE49-F238E27FC236}">
                <a16:creationId xmlns:a16="http://schemas.microsoft.com/office/drawing/2014/main" id="{EE20AD46-0689-F213-F0E6-AE195C632D22}"/>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714261-8946-4408-99D8-FF004580B67D}" type="slidenum">
              <a:rPr lang="en-GB" smtClean="0"/>
              <a:pPr/>
              <a:t>16</a:t>
            </a:fld>
            <a:endParaRPr lang="en-GB" dirty="0"/>
          </a:p>
        </p:txBody>
      </p:sp>
    </p:spTree>
    <p:extLst>
      <p:ext uri="{BB962C8B-B14F-4D97-AF65-F5344CB8AC3E}">
        <p14:creationId xmlns:p14="http://schemas.microsoft.com/office/powerpoint/2010/main" val="3010865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6BD18-7E5C-97AD-3E0F-95E0569E4A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0E6882-0D0E-6034-6911-BA343250B1B7}"/>
              </a:ext>
            </a:extLst>
          </p:cNvPr>
          <p:cNvSpPr>
            <a:spLocks noGrp="1"/>
          </p:cNvSpPr>
          <p:nvPr>
            <p:ph type="title"/>
          </p:nvPr>
        </p:nvSpPr>
        <p:spPr/>
        <p:txBody>
          <a:bodyPr>
            <a:normAutofit/>
          </a:bodyPr>
          <a:lstStyle/>
          <a:p>
            <a:r>
              <a:rPr lang="en-GB" dirty="0"/>
              <a:t>Questions / Comments</a:t>
            </a:r>
          </a:p>
        </p:txBody>
      </p:sp>
      <p:sp>
        <p:nvSpPr>
          <p:cNvPr id="3" name="Content Placeholder 2">
            <a:extLst>
              <a:ext uri="{FF2B5EF4-FFF2-40B4-BE49-F238E27FC236}">
                <a16:creationId xmlns:a16="http://schemas.microsoft.com/office/drawing/2014/main" id="{C706B34D-9659-2B20-CD70-CBC411359497}"/>
              </a:ext>
            </a:extLst>
          </p:cNvPr>
          <p:cNvSpPr>
            <a:spLocks noGrp="1"/>
          </p:cNvSpPr>
          <p:nvPr>
            <p:ph idx="1"/>
          </p:nvPr>
        </p:nvSpPr>
        <p:spPr>
          <a:xfrm>
            <a:off x="1152939" y="1558899"/>
            <a:ext cx="6519614" cy="4618064"/>
          </a:xfrm>
        </p:spPr>
        <p:txBody>
          <a:bodyPr>
            <a:normAutofit fontScale="92500" lnSpcReduction="10000"/>
          </a:bodyPr>
          <a:lstStyle/>
          <a:p>
            <a:pPr marL="0" indent="0" fontAlgn="base">
              <a:buNone/>
            </a:pPr>
            <a:endParaRPr lang="en-GB" sz="2400" dirty="0">
              <a:sym typeface="Wingdings" panose="05000000000000000000" pitchFamily="2" charset="2"/>
            </a:endParaRPr>
          </a:p>
          <a:p>
            <a:pPr marL="0" indent="0" fontAlgn="base">
              <a:buNone/>
            </a:pPr>
            <a:endParaRPr lang="en-GB" sz="2400" dirty="0">
              <a:sym typeface="Wingdings" panose="05000000000000000000" pitchFamily="2" charset="2"/>
            </a:endParaRPr>
          </a:p>
          <a:p>
            <a:pPr marL="0" indent="0" fontAlgn="base">
              <a:buNone/>
            </a:pPr>
            <a:endParaRPr lang="en-GB" sz="2400" dirty="0">
              <a:sym typeface="Wingdings" panose="05000000000000000000" pitchFamily="2" charset="2"/>
            </a:endParaRPr>
          </a:p>
          <a:p>
            <a:pPr marL="0" indent="0" fontAlgn="base">
              <a:buNone/>
            </a:pPr>
            <a:endParaRPr lang="en-GB" sz="2400" dirty="0">
              <a:sym typeface="Wingdings" panose="05000000000000000000" pitchFamily="2" charset="2"/>
            </a:endParaRPr>
          </a:p>
          <a:p>
            <a:pPr marL="0" indent="0" fontAlgn="base">
              <a:buNone/>
            </a:pPr>
            <a:endParaRPr lang="en-GB" sz="2400" dirty="0">
              <a:sym typeface="Wingdings" panose="05000000000000000000" pitchFamily="2" charset="2"/>
            </a:endParaRPr>
          </a:p>
          <a:p>
            <a:pPr marL="0" indent="0" fontAlgn="base">
              <a:buNone/>
            </a:pPr>
            <a:endParaRPr lang="en-GB" sz="2400" dirty="0">
              <a:sym typeface="Wingdings" panose="05000000000000000000" pitchFamily="2" charset="2"/>
            </a:endParaRPr>
          </a:p>
          <a:p>
            <a:pPr marL="0" indent="0" fontAlgn="base">
              <a:buNone/>
            </a:pPr>
            <a:endParaRPr lang="en-GB" sz="2400" dirty="0">
              <a:sym typeface="Wingdings" panose="05000000000000000000" pitchFamily="2" charset="2"/>
            </a:endParaRPr>
          </a:p>
          <a:p>
            <a:pPr marL="0" indent="0">
              <a:buNone/>
            </a:pPr>
            <a:r>
              <a:rPr lang="en-US" sz="2400" dirty="0"/>
              <a:t>This presentation is based upon the following article: </a:t>
            </a:r>
          </a:p>
          <a:p>
            <a:pPr marL="0" indent="0">
              <a:buNone/>
            </a:pPr>
            <a:r>
              <a:rPr lang="en-US" sz="2400" dirty="0"/>
              <a:t>Lessky, F., Patfield, S &amp; O’Shea, S (accepted). </a:t>
            </a:r>
            <a:r>
              <a:rPr lang="en-US" sz="2400" dirty="0">
                <a:highlight>
                  <a:srgbClr val="FFFFFF"/>
                </a:highlight>
              </a:rPr>
              <a:t>“We’ve got a bit of a family mantra that you don’t give up”: A cross-national study of first-in-family students’ persistence at university. </a:t>
            </a:r>
            <a:r>
              <a:rPr lang="en-US" sz="2400" i="1" dirty="0">
                <a:highlight>
                  <a:srgbClr val="FFFFFF"/>
                </a:highlight>
              </a:rPr>
              <a:t>Higher Education</a:t>
            </a:r>
            <a:r>
              <a:rPr lang="en-US" sz="2400" dirty="0">
                <a:highlight>
                  <a:srgbClr val="FFFFFF"/>
                </a:highlight>
              </a:rPr>
              <a:t>.</a:t>
            </a:r>
            <a:endParaRPr lang="en-GB" sz="2400" dirty="0">
              <a:sym typeface="Wingdings" panose="05000000000000000000" pitchFamily="2" charset="2"/>
            </a:endParaRPr>
          </a:p>
          <a:p>
            <a:pPr marL="0" indent="0" fontAlgn="base">
              <a:buNone/>
            </a:pPr>
            <a:endParaRPr lang="en-GB" sz="2400" dirty="0">
              <a:sym typeface="Wingdings" panose="05000000000000000000" pitchFamily="2" charset="2"/>
            </a:endParaRPr>
          </a:p>
          <a:p>
            <a:pPr marL="0" indent="0" fontAlgn="base">
              <a:buNone/>
            </a:pPr>
            <a:endParaRPr lang="en-GB" sz="2400" dirty="0">
              <a:sym typeface="Wingdings" panose="05000000000000000000" pitchFamily="2" charset="2"/>
            </a:endParaRPr>
          </a:p>
        </p:txBody>
      </p:sp>
      <p:pic>
        <p:nvPicPr>
          <p:cNvPr id="6" name="Picture 5">
            <a:extLst>
              <a:ext uri="{FF2B5EF4-FFF2-40B4-BE49-F238E27FC236}">
                <a16:creationId xmlns:a16="http://schemas.microsoft.com/office/drawing/2014/main" id="{227AA486-0E51-0F27-7D7F-56CABF0DB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207" y="301752"/>
            <a:ext cx="1204582" cy="1204582"/>
          </a:xfrm>
          <a:prstGeom prst="rect">
            <a:avLst/>
          </a:prstGeom>
          <a:ln>
            <a:solidFill>
              <a:schemeClr val="accent1"/>
            </a:solidFill>
          </a:ln>
        </p:spPr>
      </p:pic>
      <p:pic>
        <p:nvPicPr>
          <p:cNvPr id="7" name="Picture 6" descr="A black background with a black square&#10;&#10;AI-generated content may be incorrect.">
            <a:extLst>
              <a:ext uri="{FF2B5EF4-FFF2-40B4-BE49-F238E27FC236}">
                <a16:creationId xmlns:a16="http://schemas.microsoft.com/office/drawing/2014/main" id="{BFB06937-6658-9C1D-2AF6-33329F8D3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9722" y="301752"/>
            <a:ext cx="1204582" cy="1204582"/>
          </a:xfrm>
          <a:prstGeom prst="rect">
            <a:avLst/>
          </a:prstGeom>
          <a:ln>
            <a:solidFill>
              <a:schemeClr val="accent1"/>
            </a:solidFill>
          </a:ln>
        </p:spPr>
      </p:pic>
      <p:pic>
        <p:nvPicPr>
          <p:cNvPr id="4" name="Picture 3" descr="A pile of white paper with black text&#10;&#10;Description automatically generated">
            <a:extLst>
              <a:ext uri="{FF2B5EF4-FFF2-40B4-BE49-F238E27FC236}">
                <a16:creationId xmlns:a16="http://schemas.microsoft.com/office/drawing/2014/main" id="{A52EBCE7-DD4B-6281-A545-7AD8423D1A06}"/>
              </a:ext>
            </a:extLst>
          </p:cNvPr>
          <p:cNvPicPr>
            <a:picLocks noChangeAspect="1"/>
          </p:cNvPicPr>
          <p:nvPr/>
        </p:nvPicPr>
        <p:blipFill>
          <a:blip r:embed="rId4">
            <a:extLst>
              <a:ext uri="{837473B0-CC2E-450A-ABE3-18F120FF3D39}">
                <a1611:picAttrSrcUrl xmlns:a1611="http://schemas.microsoft.com/office/drawing/2016/11/main" r:id="rId5"/>
              </a:ext>
            </a:extLst>
          </a:blip>
          <a:srcRect l="19749" r="22432"/>
          <a:stretch>
            <a:fillRect/>
          </a:stretch>
        </p:blipFill>
        <p:spPr>
          <a:xfrm>
            <a:off x="7594013" y="1569708"/>
            <a:ext cx="4597987" cy="5288292"/>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TextBox 4">
            <a:extLst>
              <a:ext uri="{FF2B5EF4-FFF2-40B4-BE49-F238E27FC236}">
                <a16:creationId xmlns:a16="http://schemas.microsoft.com/office/drawing/2014/main" id="{08BF3EDB-91DF-2914-F09F-E8C82956D1C2}"/>
              </a:ext>
            </a:extLst>
          </p:cNvPr>
          <p:cNvSpPr txBox="1"/>
          <p:nvPr/>
        </p:nvSpPr>
        <p:spPr>
          <a:xfrm>
            <a:off x="10206738" y="6703735"/>
            <a:ext cx="1985261" cy="307777"/>
          </a:xfrm>
          <a:prstGeom prst="rect">
            <a:avLst/>
          </a:prstGeom>
          <a:solidFill>
            <a:srgbClr val="000000"/>
          </a:solidFill>
        </p:spPr>
        <p:txBody>
          <a:bodyPr wrap="square" rtlCol="0">
            <a:spAutoFit/>
          </a:bodyPr>
          <a:lstStyle/>
          <a:p>
            <a:pPr algn="r">
              <a:spcAft>
                <a:spcPts val="600"/>
              </a:spcAft>
            </a:pPr>
            <a:r>
              <a:rPr lang="en-US" sz="700">
                <a:solidFill>
                  <a:srgbClr val="FFFFFF"/>
                </a:solidFill>
                <a:hlinkClick r:id="rId5" tooltip="https://taliawhyte.com/2016/11/23/whats-in-a-name-indigenous-peopl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
        <p:nvSpPr>
          <p:cNvPr id="8" name="Slide Number Placeholder 5">
            <a:extLst>
              <a:ext uri="{FF2B5EF4-FFF2-40B4-BE49-F238E27FC236}">
                <a16:creationId xmlns:a16="http://schemas.microsoft.com/office/drawing/2014/main" id="{AB063E05-BFD3-10C4-FB9B-7C09D368E8B2}"/>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714261-8946-4408-99D8-FF004580B67D}" type="slidenum">
              <a:rPr lang="en-GB" smtClean="0"/>
              <a:pPr/>
              <a:t>17</a:t>
            </a:fld>
            <a:endParaRPr lang="en-GB" dirty="0"/>
          </a:p>
        </p:txBody>
      </p:sp>
    </p:spTree>
    <p:extLst>
      <p:ext uri="{BB962C8B-B14F-4D97-AF65-F5344CB8AC3E}">
        <p14:creationId xmlns:p14="http://schemas.microsoft.com/office/powerpoint/2010/main" val="3413428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2DCDBCE-2D85-5CAB-637E-BBDBAABF2C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72FB44-59E8-911C-CF51-A3D0624EF291}"/>
              </a:ext>
            </a:extLst>
          </p:cNvPr>
          <p:cNvSpPr>
            <a:spLocks noGrp="1"/>
          </p:cNvSpPr>
          <p:nvPr>
            <p:ph type="title"/>
          </p:nvPr>
        </p:nvSpPr>
        <p:spPr/>
        <p:txBody>
          <a:bodyPr>
            <a:normAutofit/>
          </a:bodyPr>
          <a:lstStyle/>
          <a:p>
            <a:r>
              <a:rPr lang="en-GB" dirty="0"/>
              <a:t>(Selected) References</a:t>
            </a:r>
          </a:p>
        </p:txBody>
      </p:sp>
      <p:sp>
        <p:nvSpPr>
          <p:cNvPr id="3" name="Content Placeholder 2">
            <a:extLst>
              <a:ext uri="{FF2B5EF4-FFF2-40B4-BE49-F238E27FC236}">
                <a16:creationId xmlns:a16="http://schemas.microsoft.com/office/drawing/2014/main" id="{A4E7EC6A-F940-C5A2-7D3A-00DDC8A19713}"/>
              </a:ext>
            </a:extLst>
          </p:cNvPr>
          <p:cNvSpPr>
            <a:spLocks noGrp="1"/>
          </p:cNvSpPr>
          <p:nvPr>
            <p:ph idx="1"/>
          </p:nvPr>
        </p:nvSpPr>
        <p:spPr/>
        <p:txBody>
          <a:bodyPr>
            <a:normAutofit fontScale="47500" lnSpcReduction="20000"/>
          </a:bodyPr>
          <a:lstStyle/>
          <a:p>
            <a:pPr fontAlgn="base"/>
            <a:endParaRPr lang="en-GB" sz="2400" dirty="0"/>
          </a:p>
          <a:p>
            <a:pPr marL="0" indent="0">
              <a:lnSpc>
                <a:spcPct val="80000"/>
              </a:lnSpc>
              <a:spcBef>
                <a:spcPts val="0"/>
              </a:spcBef>
              <a:spcAft>
                <a:spcPts val="600"/>
              </a:spcAft>
              <a:buNone/>
            </a:pPr>
            <a:r>
              <a:rPr lang="en-GB" dirty="0"/>
              <a:t>Adamecz-</a:t>
            </a:r>
            <a:r>
              <a:rPr lang="en-GB" dirty="0" err="1"/>
              <a:t>Volgyi</a:t>
            </a:r>
            <a:r>
              <a:rPr lang="en-GB" dirty="0"/>
              <a:t>, A, Henderson, M., &amp; Shure, N., (2019). </a:t>
            </a:r>
            <a:r>
              <a:rPr lang="en-GB" dirty="0">
                <a:solidFill>
                  <a:srgbClr val="000000"/>
                </a:solidFill>
                <a:cs typeface="Helvetica"/>
              </a:rPr>
              <a:t>Is ‘First in Family’ a Good Indicator for Widening University Participation? </a:t>
            </a:r>
            <a:endParaRPr lang="en-GB" dirty="0"/>
          </a:p>
          <a:p>
            <a:pPr marL="0" indent="0">
              <a:lnSpc>
                <a:spcPct val="70000"/>
              </a:lnSpc>
              <a:spcBef>
                <a:spcPts val="0"/>
              </a:spcBef>
              <a:spcAft>
                <a:spcPts val="600"/>
              </a:spcAft>
              <a:buNone/>
            </a:pPr>
            <a:r>
              <a:rPr lang="en-GB" dirty="0">
                <a:cs typeface="Times New Roman"/>
              </a:rPr>
              <a:t>Alper, H. (1991). Understanding mantras. State University of New York.</a:t>
            </a:r>
          </a:p>
          <a:p>
            <a:pPr marL="0" indent="0">
              <a:spcBef>
                <a:spcPts val="0"/>
              </a:spcBef>
              <a:spcAft>
                <a:spcPts val="600"/>
              </a:spcAft>
              <a:buNone/>
            </a:pPr>
            <a:r>
              <a:rPr lang="en-AU" dirty="0" err="1">
                <a:highlight>
                  <a:srgbClr val="FFFFFF"/>
                </a:highlight>
                <a:cs typeface="Times New Roman" panose="02020603050405020304" pitchFamily="18" charset="0"/>
              </a:rPr>
              <a:t>Capannola</a:t>
            </a:r>
            <a:r>
              <a:rPr lang="en-AU" dirty="0">
                <a:highlight>
                  <a:srgbClr val="FFFFFF"/>
                </a:highlight>
                <a:cs typeface="Times New Roman" panose="02020603050405020304" pitchFamily="18" charset="0"/>
              </a:rPr>
              <a:t>, A. L., &amp; Johnson, E. I. (2020). On Being the First: The Role of Family in the Experiences of First-Generation College Students. Journal of Adolescent Research, 37(1), 29-58.</a:t>
            </a:r>
          </a:p>
          <a:p>
            <a:pPr marL="0" indent="0">
              <a:spcBef>
                <a:spcPts val="0"/>
              </a:spcBef>
              <a:spcAft>
                <a:spcPts val="600"/>
              </a:spcAft>
              <a:buNone/>
            </a:pPr>
            <a:r>
              <a:rPr lang="en-GB" dirty="0"/>
              <a:t>Forrest Cataldi, E., Bennett, C.T., Chen, X., Simone, S.A. (2018) First Generation Students: college access, persistence, and </a:t>
            </a:r>
            <a:r>
              <a:rPr lang="en-GB" dirty="0" err="1"/>
              <a:t>postbachelor’s</a:t>
            </a:r>
            <a:r>
              <a:rPr lang="en-GB" dirty="0"/>
              <a:t> outcomes, Stats in Brief, U.S. Department </a:t>
            </a:r>
            <a:r>
              <a:rPr lang="en-GB" dirty="0" err="1"/>
              <a:t>ofEducation</a:t>
            </a:r>
            <a:r>
              <a:rPr lang="en-GB" dirty="0"/>
              <a:t>. Available online at: https://nces.ed.gov/pubs2018/2018421.pdf </a:t>
            </a:r>
          </a:p>
          <a:p>
            <a:pPr>
              <a:spcBef>
                <a:spcPts val="0"/>
              </a:spcBef>
              <a:spcAft>
                <a:spcPts val="600"/>
              </a:spcAft>
              <a:buNone/>
            </a:pPr>
            <a:r>
              <a:rPr lang="en-GB" dirty="0">
                <a:ea typeface="+mn-lt"/>
                <a:cs typeface="+mn-lt"/>
              </a:rPr>
              <a:t>Hauschildt, K. (2024). Socio-economic background of students. In K. Hauschildt (Ed.), </a:t>
            </a:r>
            <a:r>
              <a:rPr lang="en-GB" i="1" dirty="0">
                <a:ea typeface="+mn-lt"/>
                <a:cs typeface="+mn-lt"/>
              </a:rPr>
              <a:t>Social and economic conditions of student life in Europe. EUROSTUDENT 8 Synopsis of indicators 2021–2024</a:t>
            </a:r>
            <a:r>
              <a:rPr lang="en-GB" dirty="0">
                <a:ea typeface="+mn-lt"/>
                <a:cs typeface="+mn-lt"/>
              </a:rPr>
              <a:t>. </a:t>
            </a:r>
            <a:r>
              <a:rPr lang="en-GB" dirty="0" err="1">
                <a:ea typeface="+mn-lt"/>
                <a:cs typeface="+mn-lt"/>
              </a:rPr>
              <a:t>wbv</a:t>
            </a:r>
            <a:r>
              <a:rPr lang="en-GB" dirty="0">
                <a:ea typeface="+mn-lt"/>
                <a:cs typeface="+mn-lt"/>
              </a:rPr>
              <a:t> </a:t>
            </a:r>
            <a:r>
              <a:rPr lang="en-GB" dirty="0" err="1">
                <a:ea typeface="+mn-lt"/>
                <a:cs typeface="+mn-lt"/>
              </a:rPr>
              <a:t>Publikation</a:t>
            </a:r>
            <a:r>
              <a:rPr lang="en-GB" dirty="0">
                <a:ea typeface="+mn-lt"/>
                <a:cs typeface="+mn-lt"/>
              </a:rPr>
              <a:t>. DOI:10.3278/6001920ew002 </a:t>
            </a:r>
            <a:endParaRPr lang="en-GB" dirty="0"/>
          </a:p>
          <a:p>
            <a:pPr marL="0" indent="0">
              <a:spcBef>
                <a:spcPts val="0"/>
              </a:spcBef>
              <a:spcAft>
                <a:spcPts val="600"/>
              </a:spcAft>
              <a:buNone/>
            </a:pPr>
            <a:r>
              <a:rPr lang="en-GB" dirty="0"/>
              <a:t>Henderson, M., Shure, N., &amp; Adamecz-</a:t>
            </a:r>
            <a:r>
              <a:rPr lang="en-GB" dirty="0" err="1"/>
              <a:t>Volgyi</a:t>
            </a:r>
            <a:r>
              <a:rPr lang="en-GB" dirty="0"/>
              <a:t>, A. (2019).</a:t>
            </a:r>
            <a:r>
              <a:rPr lang="en-GB" i="1" dirty="0"/>
              <a:t> ‘First in Family’ University graduates in England. Discussion Paper Series</a:t>
            </a:r>
            <a:r>
              <a:rPr lang="en-GB" dirty="0"/>
              <a:t>. Retrieved from </a:t>
            </a:r>
            <a:r>
              <a:rPr lang="en-GB" u="sng" dirty="0">
                <a:solidFill>
                  <a:srgbClr val="467886"/>
                </a:solidFill>
                <a:hlinkClick r:id="rId2"/>
              </a:rPr>
              <a:t>https://docs.iza.org/dp12588.pdf</a:t>
            </a:r>
            <a:endParaRPr lang="en-GB" dirty="0"/>
          </a:p>
          <a:p>
            <a:pPr marL="0" indent="0">
              <a:spcBef>
                <a:spcPts val="0"/>
              </a:spcBef>
              <a:spcAft>
                <a:spcPts val="600"/>
              </a:spcAft>
              <a:buNone/>
            </a:pPr>
            <a:r>
              <a:rPr lang="en-GB" dirty="0"/>
              <a:t>HESA (2018). Higher Education Student Statistics: UK, 2016/17 - Qualifications achieved. Available online at: https://www.hesa.ac.uk/news/11-01-2018/sfr247-higher-educationstudent-statistics/qualifications</a:t>
            </a:r>
          </a:p>
          <a:p>
            <a:pPr marL="0" indent="0">
              <a:spcBef>
                <a:spcPts val="0"/>
              </a:spcBef>
              <a:spcAft>
                <a:spcPts val="600"/>
              </a:spcAft>
              <a:buNone/>
            </a:pPr>
            <a:r>
              <a:rPr lang="en-GB" dirty="0" err="1">
                <a:cs typeface="Times New Roman"/>
              </a:rPr>
              <a:t>Marginson</a:t>
            </a:r>
            <a:r>
              <a:rPr lang="en-GB" dirty="0">
                <a:cs typeface="Times New Roman"/>
              </a:rPr>
              <a:t>, S. (2015). The landscape of higher education research 1965‐2015: Equality of opportunity: The first fifty years. SRHE 50th Anniversary Colloquium, Valuing Research into Higher Education.</a:t>
            </a:r>
            <a:endParaRPr lang="en-GB" dirty="0"/>
          </a:p>
          <a:p>
            <a:pPr marL="0" indent="0">
              <a:spcBef>
                <a:spcPts val="0"/>
              </a:spcBef>
              <a:spcAft>
                <a:spcPts val="600"/>
              </a:spcAft>
              <a:buNone/>
            </a:pPr>
            <a:r>
              <a:rPr lang="en-GB" dirty="0"/>
              <a:t>Patfield, S., Gore, J., &amp; Fray, L. (2021). Stratification and the illusion of equitable choice in accessing higher education. </a:t>
            </a:r>
            <a:r>
              <a:rPr lang="en-GB" i="1" dirty="0"/>
              <a:t>International Studies in Sociology of Education</a:t>
            </a:r>
            <a:r>
              <a:rPr lang="en-GB" dirty="0"/>
              <a:t>, 1-19. doi:10.1080/09620214.2021.1912633</a:t>
            </a:r>
          </a:p>
          <a:p>
            <a:pPr marL="0" indent="0">
              <a:spcBef>
                <a:spcPts val="0"/>
              </a:spcBef>
              <a:spcAft>
                <a:spcPts val="600"/>
              </a:spcAft>
              <a:buNone/>
            </a:pPr>
            <a:r>
              <a:rPr lang="en-GB" dirty="0"/>
              <a:t>Patfield, S., Gore, J., &amp; Weaver, N. (2021). Odds are against ‘first in family’ </a:t>
            </a:r>
            <a:r>
              <a:rPr lang="en-GB" dirty="0" err="1"/>
              <a:t>uni</a:t>
            </a:r>
            <a:r>
              <a:rPr lang="en-GB" dirty="0"/>
              <a:t> students but equity policies are blind to them. Retrieved from </a:t>
            </a:r>
            <a:r>
              <a:rPr lang="en-GB" u="sng" dirty="0">
                <a:solidFill>
                  <a:srgbClr val="467886"/>
                </a:solidFill>
                <a:hlinkClick r:id="rId3"/>
              </a:rPr>
              <a:t>https://theconversation.com/odds-are-against-first-in-family-uni-students-but-equity-policies-are-blind-to-them-155647</a:t>
            </a:r>
            <a:endParaRPr lang="en-GB" dirty="0"/>
          </a:p>
          <a:p>
            <a:pPr marL="0" indent="0">
              <a:spcBef>
                <a:spcPts val="0"/>
              </a:spcBef>
              <a:spcAft>
                <a:spcPts val="600"/>
              </a:spcAft>
              <a:buNone/>
            </a:pPr>
            <a:r>
              <a:rPr lang="en-GB" dirty="0"/>
              <a:t>QILT, (2022). The 2021 Student Experience Survey. Available from </a:t>
            </a:r>
            <a:r>
              <a:rPr lang="en-GB" dirty="0">
                <a:hlinkClick r:id="rId4"/>
              </a:rPr>
              <a:t>https://www.qilt.edu.au/surveys/student-experience-survey-(ses)#report</a:t>
            </a:r>
            <a:endParaRPr lang="en-GB" dirty="0"/>
          </a:p>
          <a:p>
            <a:pPr marL="0" indent="0">
              <a:spcBef>
                <a:spcPts val="0"/>
              </a:spcBef>
              <a:spcAft>
                <a:spcPts val="600"/>
              </a:spcAft>
              <a:buNone/>
            </a:pPr>
            <a:r>
              <a:rPr lang="en-GB" dirty="0">
                <a:cs typeface="Times New Roman"/>
              </a:rPr>
              <a:t>Tinto, V. (2017). Through the Eyes of Students. Journal of College Student Retention: Research, Theory &amp; Practice, 19(3), 254–269. https://doi.org/10.1177/1521025115621917</a:t>
            </a:r>
          </a:p>
          <a:p>
            <a:pPr marL="0" indent="0">
              <a:spcBef>
                <a:spcPts val="0"/>
              </a:spcBef>
              <a:spcAft>
                <a:spcPts val="600"/>
              </a:spcAft>
              <a:buNone/>
            </a:pPr>
            <a:r>
              <a:rPr lang="en-GB" dirty="0"/>
              <a:t>Tomaszewski, W., Perales, F., Xiang, N., Kubler, M. (2022). Differences in Higher Education Access, Participation and Outcomes by Socioeconomic Background: A Life Course Perspective. In: Baxter, J., Lam, J., Povey, J., Lee, R., Zubrick, S.R. (eds) </a:t>
            </a:r>
            <a:r>
              <a:rPr lang="en-GB" i="1" dirty="0"/>
              <a:t>Family Dynamics over the Life Course. Life Course Research and Social Policies, </a:t>
            </a:r>
            <a:r>
              <a:rPr lang="en-GB" dirty="0"/>
              <a:t>vol 15. 133-155. Springer, Cham. </a:t>
            </a:r>
            <a:r>
              <a:rPr lang="en-GB" u="sng" dirty="0">
                <a:solidFill>
                  <a:srgbClr val="467886"/>
                </a:solidFill>
              </a:rPr>
              <a:t>https://doi.org/10.1007/978-3-031-12224-8_7</a:t>
            </a:r>
            <a:endParaRPr lang="en-GB" dirty="0"/>
          </a:p>
        </p:txBody>
      </p:sp>
      <p:pic>
        <p:nvPicPr>
          <p:cNvPr id="6" name="Picture 5">
            <a:extLst>
              <a:ext uri="{FF2B5EF4-FFF2-40B4-BE49-F238E27FC236}">
                <a16:creationId xmlns:a16="http://schemas.microsoft.com/office/drawing/2014/main" id="{2F688558-7E59-3173-22D7-4F426994AC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2207" y="301752"/>
            <a:ext cx="1204582" cy="1204582"/>
          </a:xfrm>
          <a:prstGeom prst="rect">
            <a:avLst/>
          </a:prstGeom>
          <a:ln>
            <a:solidFill>
              <a:schemeClr val="accent1"/>
            </a:solidFill>
          </a:ln>
        </p:spPr>
      </p:pic>
      <p:pic>
        <p:nvPicPr>
          <p:cNvPr id="7" name="Picture 6" descr="A black background with a black square&#10;&#10;AI-generated content may be incorrect.">
            <a:extLst>
              <a:ext uri="{FF2B5EF4-FFF2-40B4-BE49-F238E27FC236}">
                <a16:creationId xmlns:a16="http://schemas.microsoft.com/office/drawing/2014/main" id="{959C7BD0-49E8-EBB5-D8AE-681D935255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9722" y="301752"/>
            <a:ext cx="1204582" cy="1204582"/>
          </a:xfrm>
          <a:prstGeom prst="rect">
            <a:avLst/>
          </a:prstGeom>
          <a:ln>
            <a:solidFill>
              <a:schemeClr val="accent1"/>
            </a:solidFill>
          </a:ln>
        </p:spPr>
      </p:pic>
    </p:spTree>
    <p:extLst>
      <p:ext uri="{BB962C8B-B14F-4D97-AF65-F5344CB8AC3E}">
        <p14:creationId xmlns:p14="http://schemas.microsoft.com/office/powerpoint/2010/main" val="2742759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5FA9ABD-5EE3-5B6E-AC53-2B99FA317B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E61EC6-4387-7D42-AF2E-F8CC14190D27}"/>
              </a:ext>
            </a:extLst>
          </p:cNvPr>
          <p:cNvSpPr>
            <a:spLocks noGrp="1"/>
          </p:cNvSpPr>
          <p:nvPr>
            <p:ph type="title"/>
          </p:nvPr>
        </p:nvSpPr>
        <p:spPr/>
        <p:txBody>
          <a:bodyPr>
            <a:normAutofit/>
          </a:bodyPr>
          <a:lstStyle/>
          <a:p>
            <a:r>
              <a:rPr lang="en-GB" dirty="0"/>
              <a:t>Aim of the study</a:t>
            </a:r>
          </a:p>
        </p:txBody>
      </p:sp>
      <p:sp>
        <p:nvSpPr>
          <p:cNvPr id="3" name="Content Placeholder 2">
            <a:extLst>
              <a:ext uri="{FF2B5EF4-FFF2-40B4-BE49-F238E27FC236}">
                <a16:creationId xmlns:a16="http://schemas.microsoft.com/office/drawing/2014/main" id="{560B1496-0868-4368-F2D4-7704715B8D2D}"/>
              </a:ext>
            </a:extLst>
          </p:cNvPr>
          <p:cNvSpPr>
            <a:spLocks noGrp="1"/>
          </p:cNvSpPr>
          <p:nvPr>
            <p:ph idx="1"/>
          </p:nvPr>
        </p:nvSpPr>
        <p:spPr/>
        <p:txBody>
          <a:bodyPr>
            <a:normAutofit/>
          </a:bodyPr>
          <a:lstStyle/>
          <a:p>
            <a:pPr fontAlgn="base"/>
            <a:endParaRPr lang="en-GB" sz="2400" dirty="0"/>
          </a:p>
          <a:p>
            <a:pPr lvl="0"/>
            <a:r>
              <a:rPr lang="en-GB" sz="2400" dirty="0"/>
              <a:t>Shed light on lived, agentic strategies first-generation students employ to persist in higher education </a:t>
            </a:r>
          </a:p>
          <a:p>
            <a:pPr lvl="0"/>
            <a:r>
              <a:rPr lang="en-GB" sz="2400" dirty="0"/>
              <a:t>Focus on the social and discursive resources utilised to foreground their educational journeys (Thomson, 2009)</a:t>
            </a:r>
          </a:p>
          <a:p>
            <a:pPr lvl="0"/>
            <a:r>
              <a:rPr lang="en-GB" sz="2400" dirty="0"/>
              <a:t>Provides a deep focus on the actual ways that learners navigate what can often be alien and difficult environments</a:t>
            </a:r>
          </a:p>
          <a:p>
            <a:pPr lvl="0"/>
            <a:r>
              <a:rPr lang="en-GB" sz="2400" dirty="0"/>
              <a:t>Move beyond institutional metrics and develop a more empathetic and humanising understanding of how – for this cohort – persistence is shaped by a complex amalgam of identity and social location</a:t>
            </a:r>
          </a:p>
        </p:txBody>
      </p:sp>
      <p:pic>
        <p:nvPicPr>
          <p:cNvPr id="6" name="Picture 5">
            <a:extLst>
              <a:ext uri="{FF2B5EF4-FFF2-40B4-BE49-F238E27FC236}">
                <a16:creationId xmlns:a16="http://schemas.microsoft.com/office/drawing/2014/main" id="{9FA44B96-E693-E6C9-5FF5-52B4B90A59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207" y="301752"/>
            <a:ext cx="1204582" cy="1204582"/>
          </a:xfrm>
          <a:prstGeom prst="rect">
            <a:avLst/>
          </a:prstGeom>
          <a:ln>
            <a:solidFill>
              <a:schemeClr val="accent1"/>
            </a:solidFill>
          </a:ln>
        </p:spPr>
      </p:pic>
      <p:pic>
        <p:nvPicPr>
          <p:cNvPr id="7" name="Picture 6" descr="A black background with a black square&#10;&#10;AI-generated content may be incorrect.">
            <a:extLst>
              <a:ext uri="{FF2B5EF4-FFF2-40B4-BE49-F238E27FC236}">
                <a16:creationId xmlns:a16="http://schemas.microsoft.com/office/drawing/2014/main" id="{3D4DBDE8-B5B2-F708-8550-2C809518FB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9722" y="301752"/>
            <a:ext cx="1204582" cy="1204582"/>
          </a:xfrm>
          <a:prstGeom prst="rect">
            <a:avLst/>
          </a:prstGeom>
          <a:ln>
            <a:solidFill>
              <a:schemeClr val="accent1"/>
            </a:solidFill>
          </a:ln>
        </p:spPr>
      </p:pic>
    </p:spTree>
    <p:extLst>
      <p:ext uri="{BB962C8B-B14F-4D97-AF65-F5344CB8AC3E}">
        <p14:creationId xmlns:p14="http://schemas.microsoft.com/office/powerpoint/2010/main" val="2780745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DCB40-6C3A-FCFF-673B-D598D11ED13B}"/>
              </a:ext>
            </a:extLst>
          </p:cNvPr>
          <p:cNvSpPr>
            <a:spLocks noGrp="1"/>
          </p:cNvSpPr>
          <p:nvPr>
            <p:ph type="title"/>
          </p:nvPr>
        </p:nvSpPr>
        <p:spPr>
          <a:xfrm>
            <a:off x="3401953" y="5301049"/>
            <a:ext cx="8176327" cy="922641"/>
          </a:xfrm>
        </p:spPr>
        <p:txBody>
          <a:bodyPr vert="horz" lIns="91440" tIns="45720" rIns="91440" bIns="45720" rtlCol="0" anchor="b">
            <a:normAutofit/>
          </a:bodyPr>
          <a:lstStyle/>
          <a:p>
            <a:pPr algn="r"/>
            <a:r>
              <a:rPr lang="en-US" kern="1200" dirty="0">
                <a:solidFill>
                  <a:schemeClr val="tx1"/>
                </a:solidFill>
                <a:latin typeface="+mj-lt"/>
                <a:ea typeface="+mj-ea"/>
                <a:cs typeface="+mj-cs"/>
              </a:rPr>
              <a:t>Three studies – shared focus </a:t>
            </a:r>
          </a:p>
        </p:txBody>
      </p:sp>
      <p:pic>
        <p:nvPicPr>
          <p:cNvPr id="9" name="Picture 8" descr="A person with her hands on her hips&#10;&#10;Description automatically generated">
            <a:extLst>
              <a:ext uri="{FF2B5EF4-FFF2-40B4-BE49-F238E27FC236}">
                <a16:creationId xmlns:a16="http://schemas.microsoft.com/office/drawing/2014/main" id="{84C81013-B6FE-4B1B-2BD9-E938FB0A0AF9}"/>
              </a:ext>
            </a:extLst>
          </p:cNvPr>
          <p:cNvPicPr>
            <a:picLocks noChangeAspect="1"/>
          </p:cNvPicPr>
          <p:nvPr/>
        </p:nvPicPr>
        <p:blipFill>
          <a:blip r:embed="rId3"/>
          <a:srcRect l="27786" r="2034" b="-2"/>
          <a:stretch>
            <a:fillRect/>
          </a:stretch>
        </p:blipFill>
        <p:spPr>
          <a:xfrm>
            <a:off x="3876493" y="4"/>
            <a:ext cx="4101288" cy="3418797"/>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p:spPr>
      </p:pic>
      <p:pic>
        <p:nvPicPr>
          <p:cNvPr id="7" name="Picture 6" descr="A person smiling at the camera&#10;&#10;Description automatically generated">
            <a:extLst>
              <a:ext uri="{FF2B5EF4-FFF2-40B4-BE49-F238E27FC236}">
                <a16:creationId xmlns:a16="http://schemas.microsoft.com/office/drawing/2014/main" id="{0A3E3C93-2D5D-440B-CE99-02DF19AD29DE}"/>
              </a:ext>
            </a:extLst>
          </p:cNvPr>
          <p:cNvPicPr>
            <a:picLocks noChangeAspect="1"/>
          </p:cNvPicPr>
          <p:nvPr/>
        </p:nvPicPr>
        <p:blipFill>
          <a:blip r:embed="rId4"/>
          <a:srcRect r="18981" b="3"/>
          <a:stretch>
            <a:fillRect/>
          </a:stretch>
        </p:blipFill>
        <p:spPr>
          <a:xfrm>
            <a:off x="20" y="277472"/>
            <a:ext cx="3274383" cy="4290183"/>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pic>
        <p:nvPicPr>
          <p:cNvPr id="4" name="Content Placeholder 3">
            <a:extLst>
              <a:ext uri="{FF2B5EF4-FFF2-40B4-BE49-F238E27FC236}">
                <a16:creationId xmlns:a16="http://schemas.microsoft.com/office/drawing/2014/main" id="{1C68748E-20A0-FDC8-E422-63D244A88867}"/>
              </a:ext>
            </a:extLst>
          </p:cNvPr>
          <p:cNvPicPr>
            <a:picLocks noGrp="1" noChangeAspect="1"/>
          </p:cNvPicPr>
          <p:nvPr>
            <p:ph idx="1"/>
          </p:nvPr>
        </p:nvPicPr>
        <p:blipFill>
          <a:blip r:embed="rId5"/>
          <a:srcRect l="9324" r="4070" b="-4"/>
          <a:stretch>
            <a:fillRect/>
          </a:stretch>
        </p:blipFill>
        <p:spPr>
          <a:xfrm>
            <a:off x="8653074" y="-137163"/>
            <a:ext cx="3538926" cy="429018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p:spPr>
      </p:pic>
      <p:sp>
        <p:nvSpPr>
          <p:cNvPr id="3" name="Slide Number Placeholder 5">
            <a:extLst>
              <a:ext uri="{FF2B5EF4-FFF2-40B4-BE49-F238E27FC236}">
                <a16:creationId xmlns:a16="http://schemas.microsoft.com/office/drawing/2014/main" id="{E0ED5CDB-994C-6D29-7053-6080A6E754A5}"/>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714261-8946-4408-99D8-FF004580B67D}" type="slidenum">
              <a:rPr lang="en-GB" smtClean="0"/>
              <a:pPr/>
              <a:t>2</a:t>
            </a:fld>
            <a:endParaRPr lang="en-GB" dirty="0"/>
          </a:p>
        </p:txBody>
      </p:sp>
    </p:spTree>
    <p:extLst>
      <p:ext uri="{BB962C8B-B14F-4D97-AF65-F5344CB8AC3E}">
        <p14:creationId xmlns:p14="http://schemas.microsoft.com/office/powerpoint/2010/main" val="376094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orange and green maps&#10;&#10;Description automatically generated">
            <a:extLst>
              <a:ext uri="{FF2B5EF4-FFF2-40B4-BE49-F238E27FC236}">
                <a16:creationId xmlns:a16="http://schemas.microsoft.com/office/drawing/2014/main" id="{E59BF789-A434-1E94-E659-3784BC5910EF}"/>
              </a:ext>
            </a:extLst>
          </p:cNvPr>
          <p:cNvPicPr>
            <a:picLocks noGrp="1" noChangeAspect="1"/>
          </p:cNvPicPr>
          <p:nvPr>
            <p:ph idx="1"/>
          </p:nvPr>
        </p:nvPicPr>
        <p:blipFill>
          <a:blip r:embed="rId3"/>
          <a:stretch>
            <a:fillRect/>
          </a:stretch>
        </p:blipFill>
        <p:spPr>
          <a:xfrm>
            <a:off x="1645915" y="1024533"/>
            <a:ext cx="9016830" cy="5632847"/>
          </a:xfrm>
        </p:spPr>
      </p:pic>
      <p:sp>
        <p:nvSpPr>
          <p:cNvPr id="4" name="Title 3">
            <a:extLst>
              <a:ext uri="{FF2B5EF4-FFF2-40B4-BE49-F238E27FC236}">
                <a16:creationId xmlns:a16="http://schemas.microsoft.com/office/drawing/2014/main" id="{CBD4D93E-D43C-9C9E-71A9-6888C64BB9B0}"/>
              </a:ext>
            </a:extLst>
          </p:cNvPr>
          <p:cNvSpPr>
            <a:spLocks noGrp="1"/>
          </p:cNvSpPr>
          <p:nvPr>
            <p:ph type="title"/>
          </p:nvPr>
        </p:nvSpPr>
        <p:spPr/>
        <p:txBody>
          <a:bodyPr/>
          <a:lstStyle/>
          <a:p>
            <a:r>
              <a:rPr lang="en-GB" dirty="0"/>
              <a:t>Three studies </a:t>
            </a:r>
            <a:r>
              <a:rPr lang="en-US" dirty="0"/>
              <a:t>–</a:t>
            </a:r>
            <a:r>
              <a:rPr lang="en-GB" dirty="0"/>
              <a:t> different locations</a:t>
            </a:r>
          </a:p>
        </p:txBody>
      </p:sp>
      <p:sp>
        <p:nvSpPr>
          <p:cNvPr id="8" name="Rectangle 7">
            <a:extLst>
              <a:ext uri="{FF2B5EF4-FFF2-40B4-BE49-F238E27FC236}">
                <a16:creationId xmlns:a16="http://schemas.microsoft.com/office/drawing/2014/main" id="{D762C8B9-C0E3-7213-F371-B91B9AA82F57}"/>
              </a:ext>
            </a:extLst>
          </p:cNvPr>
          <p:cNvSpPr/>
          <p:nvPr/>
        </p:nvSpPr>
        <p:spPr>
          <a:xfrm>
            <a:off x="9301650" y="189186"/>
            <a:ext cx="2942897" cy="15870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5">
            <a:extLst>
              <a:ext uri="{FF2B5EF4-FFF2-40B4-BE49-F238E27FC236}">
                <a16:creationId xmlns:a16="http://schemas.microsoft.com/office/drawing/2014/main" id="{811E87E2-95D8-AD79-A294-D33ECA7A3421}"/>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714261-8946-4408-99D8-FF004580B67D}" type="slidenum">
              <a:rPr lang="en-GB" smtClean="0"/>
              <a:pPr/>
              <a:t>3</a:t>
            </a:fld>
            <a:endParaRPr lang="en-GB" dirty="0"/>
          </a:p>
        </p:txBody>
      </p:sp>
    </p:spTree>
    <p:extLst>
      <p:ext uri="{BB962C8B-B14F-4D97-AF65-F5344CB8AC3E}">
        <p14:creationId xmlns:p14="http://schemas.microsoft.com/office/powerpoint/2010/main" val="2628347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385E-FB00-EC2F-63AD-BEF3964513A6}"/>
              </a:ext>
            </a:extLst>
          </p:cNvPr>
          <p:cNvSpPr>
            <a:spLocks noGrp="1"/>
          </p:cNvSpPr>
          <p:nvPr>
            <p:ph type="title"/>
          </p:nvPr>
        </p:nvSpPr>
        <p:spPr/>
        <p:txBody>
          <a:bodyPr>
            <a:normAutofit/>
          </a:bodyPr>
          <a:lstStyle/>
          <a:p>
            <a:r>
              <a:rPr lang="en-GB" dirty="0"/>
              <a:t>But common issues</a:t>
            </a:r>
          </a:p>
        </p:txBody>
      </p:sp>
      <p:sp>
        <p:nvSpPr>
          <p:cNvPr id="3" name="Content Placeholder 2">
            <a:extLst>
              <a:ext uri="{FF2B5EF4-FFF2-40B4-BE49-F238E27FC236}">
                <a16:creationId xmlns:a16="http://schemas.microsoft.com/office/drawing/2014/main" id="{4E1A5850-82BB-5673-8118-4BE8B6CB81CC}"/>
              </a:ext>
            </a:extLst>
          </p:cNvPr>
          <p:cNvSpPr>
            <a:spLocks noGrp="1"/>
          </p:cNvSpPr>
          <p:nvPr>
            <p:ph idx="1"/>
          </p:nvPr>
        </p:nvSpPr>
        <p:spPr/>
        <p:txBody>
          <a:bodyPr>
            <a:normAutofit lnSpcReduction="10000"/>
          </a:bodyPr>
          <a:lstStyle/>
          <a:p>
            <a:pPr marL="342900" indent="-342900"/>
            <a:endParaRPr lang="en-GB" sz="2400" dirty="0"/>
          </a:p>
          <a:p>
            <a:r>
              <a:rPr lang="en-US" sz="2400" dirty="0"/>
              <a:t>First-generation students are less likely to</a:t>
            </a:r>
          </a:p>
          <a:p>
            <a:pPr lvl="1"/>
            <a:r>
              <a:rPr lang="en-US" sz="2000" dirty="0"/>
              <a:t>Attend HE and attain a HE degree (</a:t>
            </a:r>
            <a:r>
              <a:rPr lang="en-GB" sz="2000" dirty="0">
                <a:ea typeface="Calibri" panose="020F0502020204030204" pitchFamily="34" charset="0"/>
              </a:rPr>
              <a:t>OECD, 2025; Hauschildt et al., 2024)</a:t>
            </a:r>
            <a:endParaRPr lang="en-US" sz="2000" dirty="0"/>
          </a:p>
          <a:p>
            <a:pPr lvl="1"/>
            <a:r>
              <a:rPr lang="en-US" sz="2000" dirty="0"/>
              <a:t>Study at ‘elite’ </a:t>
            </a:r>
            <a:r>
              <a:rPr lang="en-AU" sz="2000" dirty="0"/>
              <a:t>institutions and prestigious field of study</a:t>
            </a:r>
            <a:r>
              <a:rPr lang="en-US" sz="2000" dirty="0"/>
              <a:t> (Patfield et al., 2021; Henderson et al., 2019)</a:t>
            </a:r>
          </a:p>
          <a:p>
            <a:pPr lvl="1"/>
            <a:r>
              <a:rPr lang="en-US" sz="2000" dirty="0"/>
              <a:t>Lower graduate outcomes (Lessky &amp; Binder, 2025)</a:t>
            </a:r>
          </a:p>
          <a:p>
            <a:r>
              <a:rPr lang="en-AU" sz="2400" dirty="0"/>
              <a:t>Those who attend university are generally labelled as </a:t>
            </a:r>
            <a:r>
              <a:rPr lang="en-AU" sz="2400" b="1" dirty="0"/>
              <a:t>‘educationally vulnerable’ </a:t>
            </a:r>
            <a:r>
              <a:rPr lang="en-AU" sz="2400" dirty="0"/>
              <a:t>(Beattie, 2018) not least due to the likelihood of first-generation students </a:t>
            </a:r>
            <a:r>
              <a:rPr lang="en-GB" sz="2400" dirty="0"/>
              <a:t>belonging to at least one equity group (Patfield et al., 2021)</a:t>
            </a:r>
          </a:p>
          <a:p>
            <a:r>
              <a:rPr lang="en-GB" sz="2400" b="1" dirty="0"/>
              <a:t>Low retention rates </a:t>
            </a:r>
            <a:r>
              <a:rPr lang="en-GB" sz="2400" dirty="0"/>
              <a:t>(Henderson et al., 2019; Nuffield Foundation, 2020; </a:t>
            </a:r>
            <a:r>
              <a:rPr lang="en-US" sz="2400" dirty="0"/>
              <a:t>QILT, 2022</a:t>
            </a:r>
            <a:r>
              <a:rPr lang="en-GB" sz="2400" dirty="0"/>
              <a:t>) and seen as </a:t>
            </a:r>
            <a:r>
              <a:rPr lang="en-GB" sz="2400" b="1" dirty="0"/>
              <a:t>‘at-risk’ of early departure </a:t>
            </a:r>
            <a:r>
              <a:rPr lang="en-GB" sz="2400" dirty="0"/>
              <a:t>(Edwards &amp; McMillan, 2015)</a:t>
            </a:r>
          </a:p>
        </p:txBody>
      </p:sp>
      <p:pic>
        <p:nvPicPr>
          <p:cNvPr id="6" name="Picture 5">
            <a:extLst>
              <a:ext uri="{FF2B5EF4-FFF2-40B4-BE49-F238E27FC236}">
                <a16:creationId xmlns:a16="http://schemas.microsoft.com/office/drawing/2014/main" id="{5EC7DB88-F0C5-3DCC-A405-FC1DA11E09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207" y="301752"/>
            <a:ext cx="1204582" cy="1204582"/>
          </a:xfrm>
          <a:prstGeom prst="rect">
            <a:avLst/>
          </a:prstGeom>
          <a:ln>
            <a:solidFill>
              <a:schemeClr val="accent1"/>
            </a:solidFill>
          </a:ln>
        </p:spPr>
      </p:pic>
      <p:pic>
        <p:nvPicPr>
          <p:cNvPr id="7" name="Picture 6" descr="A black background with a black square&#10;&#10;AI-generated content may be incorrect.">
            <a:extLst>
              <a:ext uri="{FF2B5EF4-FFF2-40B4-BE49-F238E27FC236}">
                <a16:creationId xmlns:a16="http://schemas.microsoft.com/office/drawing/2014/main" id="{C25ED7B2-7AF8-460B-9A71-FEB955E6E9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9722" y="301752"/>
            <a:ext cx="1204582" cy="1204582"/>
          </a:xfrm>
          <a:prstGeom prst="rect">
            <a:avLst/>
          </a:prstGeom>
          <a:ln>
            <a:solidFill>
              <a:schemeClr val="accent1"/>
            </a:solidFill>
          </a:ln>
        </p:spPr>
      </p:pic>
      <p:sp>
        <p:nvSpPr>
          <p:cNvPr id="4" name="Slide Number Placeholder 5">
            <a:extLst>
              <a:ext uri="{FF2B5EF4-FFF2-40B4-BE49-F238E27FC236}">
                <a16:creationId xmlns:a16="http://schemas.microsoft.com/office/drawing/2014/main" id="{4A327040-3402-44D4-E295-29B34D22460E}"/>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714261-8946-4408-99D8-FF004580B67D}" type="slidenum">
              <a:rPr lang="en-GB" smtClean="0"/>
              <a:pPr/>
              <a:t>4</a:t>
            </a:fld>
            <a:endParaRPr lang="en-GB" dirty="0"/>
          </a:p>
        </p:txBody>
      </p:sp>
    </p:spTree>
    <p:extLst>
      <p:ext uri="{BB962C8B-B14F-4D97-AF65-F5344CB8AC3E}">
        <p14:creationId xmlns:p14="http://schemas.microsoft.com/office/powerpoint/2010/main" val="3816920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C28D0-6948-A3D8-5170-081CEAB027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16275E-D25C-97B3-CE8E-5D2E2889B35E}"/>
              </a:ext>
            </a:extLst>
          </p:cNvPr>
          <p:cNvSpPr>
            <a:spLocks noGrp="1"/>
          </p:cNvSpPr>
          <p:nvPr>
            <p:ph type="title"/>
          </p:nvPr>
        </p:nvSpPr>
        <p:spPr/>
        <p:txBody>
          <a:bodyPr>
            <a:normAutofit/>
          </a:bodyPr>
          <a:lstStyle/>
          <a:p>
            <a:r>
              <a:rPr lang="en-GB" dirty="0"/>
              <a:t>Why does it matter?</a:t>
            </a:r>
          </a:p>
        </p:txBody>
      </p:sp>
      <p:sp>
        <p:nvSpPr>
          <p:cNvPr id="3" name="Content Placeholder 2">
            <a:extLst>
              <a:ext uri="{FF2B5EF4-FFF2-40B4-BE49-F238E27FC236}">
                <a16:creationId xmlns:a16="http://schemas.microsoft.com/office/drawing/2014/main" id="{B1CB3520-3C69-A719-DE34-2BE04AB74C8F}"/>
              </a:ext>
            </a:extLst>
          </p:cNvPr>
          <p:cNvSpPr>
            <a:spLocks noGrp="1"/>
          </p:cNvSpPr>
          <p:nvPr>
            <p:ph idx="1"/>
          </p:nvPr>
        </p:nvSpPr>
        <p:spPr/>
        <p:txBody>
          <a:bodyPr>
            <a:normAutofit/>
          </a:bodyPr>
          <a:lstStyle/>
          <a:p>
            <a:pPr marL="342900" indent="-342900"/>
            <a:endParaRPr lang="en-GB" sz="2400" dirty="0"/>
          </a:p>
          <a:p>
            <a:pPr marL="342900" indent="-342900"/>
            <a:r>
              <a:rPr lang="en-GB" sz="2400" dirty="0"/>
              <a:t>Departing early can have</a:t>
            </a:r>
          </a:p>
          <a:p>
            <a:pPr marL="800100" lvl="1" indent="-342900"/>
            <a:r>
              <a:rPr lang="en-GB" sz="2000" dirty="0"/>
              <a:t>Short- and long-term financial, emotional and social repercussions (</a:t>
            </a:r>
            <a:r>
              <a:rPr lang="pt-BR" sz="2000" dirty="0"/>
              <a:t>Norton &amp; Cherastidtham, 2018; Pitman, 2013)</a:t>
            </a:r>
            <a:endParaRPr lang="en-AU" sz="2000" dirty="0"/>
          </a:p>
          <a:p>
            <a:pPr marL="800100" lvl="1" indent="-342900"/>
            <a:r>
              <a:rPr lang="en-GB" sz="2000" dirty="0"/>
              <a:t>Critical role in (re)shaping the perceptions of family, friends, and even communities (Wainwright &amp; Watts, 2021)</a:t>
            </a:r>
          </a:p>
          <a:p>
            <a:pPr marL="342900" indent="-342900"/>
            <a:r>
              <a:rPr lang="en-AU" sz="2400" dirty="0"/>
              <a:t>Critical moment to examine </a:t>
            </a:r>
            <a:r>
              <a:rPr lang="en-GB" sz="2400" dirty="0"/>
              <a:t>rationales for </a:t>
            </a:r>
            <a:r>
              <a:rPr lang="en-GB" sz="2400" i="1" dirty="0"/>
              <a:t>staying </a:t>
            </a:r>
            <a:r>
              <a:rPr lang="en-GB" sz="2400" dirty="0"/>
              <a:t>at university (</a:t>
            </a:r>
            <a:r>
              <a:rPr lang="en-GB" sz="2400" dirty="0" err="1"/>
              <a:t>Panthalookaran</a:t>
            </a:r>
            <a:r>
              <a:rPr lang="en-GB" sz="2400" dirty="0"/>
              <a:t>, 2022; Raciti, 2022)</a:t>
            </a:r>
            <a:endParaRPr lang="en-GB" sz="2400" i="1" dirty="0"/>
          </a:p>
          <a:p>
            <a:pPr marL="342900" indent="-342900"/>
            <a:r>
              <a:rPr lang="en-AU" sz="2400" dirty="0"/>
              <a:t>Aim of this study was to </a:t>
            </a:r>
            <a:r>
              <a:rPr lang="en-GB" sz="2400" dirty="0"/>
              <a:t>unpack the complexity of persistence for first-generation students across Australia, Austria, Ireland and the UK</a:t>
            </a:r>
          </a:p>
        </p:txBody>
      </p:sp>
      <p:pic>
        <p:nvPicPr>
          <p:cNvPr id="8" name="Picture 7">
            <a:extLst>
              <a:ext uri="{FF2B5EF4-FFF2-40B4-BE49-F238E27FC236}">
                <a16:creationId xmlns:a16="http://schemas.microsoft.com/office/drawing/2014/main" id="{3C0FCE42-26E9-CFA2-4B4C-919A485C05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207" y="301752"/>
            <a:ext cx="1204582" cy="1204582"/>
          </a:xfrm>
          <a:prstGeom prst="rect">
            <a:avLst/>
          </a:prstGeom>
          <a:ln>
            <a:solidFill>
              <a:schemeClr val="accent1"/>
            </a:solidFill>
          </a:ln>
        </p:spPr>
      </p:pic>
      <p:pic>
        <p:nvPicPr>
          <p:cNvPr id="9" name="Picture 8" descr="A black background with a black square&#10;&#10;AI-generated content may be incorrect.">
            <a:extLst>
              <a:ext uri="{FF2B5EF4-FFF2-40B4-BE49-F238E27FC236}">
                <a16:creationId xmlns:a16="http://schemas.microsoft.com/office/drawing/2014/main" id="{5F713D89-BDF6-55A9-FA66-D77A0160A1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9722" y="301752"/>
            <a:ext cx="1204582" cy="1204582"/>
          </a:xfrm>
          <a:prstGeom prst="rect">
            <a:avLst/>
          </a:prstGeom>
          <a:ln>
            <a:solidFill>
              <a:schemeClr val="accent1"/>
            </a:solidFill>
          </a:ln>
        </p:spPr>
      </p:pic>
      <p:sp>
        <p:nvSpPr>
          <p:cNvPr id="4" name="Slide Number Placeholder 5">
            <a:extLst>
              <a:ext uri="{FF2B5EF4-FFF2-40B4-BE49-F238E27FC236}">
                <a16:creationId xmlns:a16="http://schemas.microsoft.com/office/drawing/2014/main" id="{74823FCA-7357-0FFE-E5B0-02568F54F06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714261-8946-4408-99D8-FF004580B67D}" type="slidenum">
              <a:rPr lang="en-GB" smtClean="0"/>
              <a:pPr/>
              <a:t>5</a:t>
            </a:fld>
            <a:endParaRPr lang="en-GB" dirty="0"/>
          </a:p>
        </p:txBody>
      </p:sp>
    </p:spTree>
    <p:extLst>
      <p:ext uri="{BB962C8B-B14F-4D97-AF65-F5344CB8AC3E}">
        <p14:creationId xmlns:p14="http://schemas.microsoft.com/office/powerpoint/2010/main" val="464075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C52EE-FB79-830A-7958-9A6463A8D4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71EACD-6F9F-F69E-A025-9903D2E7A270}"/>
              </a:ext>
            </a:extLst>
          </p:cNvPr>
          <p:cNvSpPr>
            <a:spLocks noGrp="1"/>
          </p:cNvSpPr>
          <p:nvPr>
            <p:ph type="title"/>
          </p:nvPr>
        </p:nvSpPr>
        <p:spPr/>
        <p:txBody>
          <a:bodyPr>
            <a:normAutofit/>
          </a:bodyPr>
          <a:lstStyle/>
          <a:p>
            <a:r>
              <a:rPr lang="en-GB" dirty="0"/>
              <a:t>What do we know?</a:t>
            </a:r>
          </a:p>
        </p:txBody>
      </p:sp>
      <p:sp>
        <p:nvSpPr>
          <p:cNvPr id="3" name="Content Placeholder 2">
            <a:extLst>
              <a:ext uri="{FF2B5EF4-FFF2-40B4-BE49-F238E27FC236}">
                <a16:creationId xmlns:a16="http://schemas.microsoft.com/office/drawing/2014/main" id="{EC521A63-C9E3-7969-29B3-8A778ECFA065}"/>
              </a:ext>
            </a:extLst>
          </p:cNvPr>
          <p:cNvSpPr>
            <a:spLocks noGrp="1"/>
          </p:cNvSpPr>
          <p:nvPr>
            <p:ph idx="1"/>
          </p:nvPr>
        </p:nvSpPr>
        <p:spPr/>
        <p:txBody>
          <a:bodyPr>
            <a:normAutofit/>
          </a:bodyPr>
          <a:lstStyle/>
          <a:p>
            <a:pPr fontAlgn="base"/>
            <a:endParaRPr lang="en-GB" sz="2400" dirty="0"/>
          </a:p>
          <a:p>
            <a:pPr lvl="0"/>
            <a:r>
              <a:rPr lang="en-US" sz="2400" dirty="0"/>
              <a:t>Hidden obstacles that shape first-generation students’ educational participation raging from material disadvantage to limited access to forms of capital that are tacitly required to succeed (Delahunty &amp; O’Shea, 2024; Spiegler &amp; Bednarek, 2013)</a:t>
            </a:r>
          </a:p>
          <a:p>
            <a:pPr lvl="0"/>
            <a:r>
              <a:rPr lang="en-US" sz="2400" dirty="0"/>
              <a:t>Much of this knowledge constitutes the ‘hidden curriculum’ – privileges those who possess cultural and linguistic familiarity to interpret subtle cues</a:t>
            </a:r>
          </a:p>
          <a:p>
            <a:pPr lvl="0"/>
            <a:r>
              <a:rPr lang="en-GB" sz="2400" dirty="0"/>
              <a:t>Absence of a ‘knowledgeable other’ or ‘guide on the side’ means that the taken-for-granted practices of university life can appear exclusionary (Delahunty &amp; O’Shea, 2024)</a:t>
            </a:r>
          </a:p>
        </p:txBody>
      </p:sp>
      <p:pic>
        <p:nvPicPr>
          <p:cNvPr id="6" name="Picture 5">
            <a:extLst>
              <a:ext uri="{FF2B5EF4-FFF2-40B4-BE49-F238E27FC236}">
                <a16:creationId xmlns:a16="http://schemas.microsoft.com/office/drawing/2014/main" id="{06F5245B-B054-6373-287C-FB40E058D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207" y="301752"/>
            <a:ext cx="1204582" cy="1204582"/>
          </a:xfrm>
          <a:prstGeom prst="rect">
            <a:avLst/>
          </a:prstGeom>
          <a:ln>
            <a:solidFill>
              <a:schemeClr val="accent1"/>
            </a:solidFill>
          </a:ln>
        </p:spPr>
      </p:pic>
      <p:pic>
        <p:nvPicPr>
          <p:cNvPr id="7" name="Picture 6" descr="A black background with a black square&#10;&#10;AI-generated content may be incorrect.">
            <a:extLst>
              <a:ext uri="{FF2B5EF4-FFF2-40B4-BE49-F238E27FC236}">
                <a16:creationId xmlns:a16="http://schemas.microsoft.com/office/drawing/2014/main" id="{018525AC-B508-4CD0-6448-43816057B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9722" y="301752"/>
            <a:ext cx="1204582" cy="1204582"/>
          </a:xfrm>
          <a:prstGeom prst="rect">
            <a:avLst/>
          </a:prstGeom>
          <a:ln>
            <a:solidFill>
              <a:schemeClr val="accent1"/>
            </a:solidFill>
          </a:ln>
        </p:spPr>
      </p:pic>
      <p:sp>
        <p:nvSpPr>
          <p:cNvPr id="4" name="Slide Number Placeholder 5">
            <a:extLst>
              <a:ext uri="{FF2B5EF4-FFF2-40B4-BE49-F238E27FC236}">
                <a16:creationId xmlns:a16="http://schemas.microsoft.com/office/drawing/2014/main" id="{DC8FE305-025E-1517-95B0-849656C1B18B}"/>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714261-8946-4408-99D8-FF004580B67D}" type="slidenum">
              <a:rPr lang="en-GB" smtClean="0"/>
              <a:pPr/>
              <a:t>6</a:t>
            </a:fld>
            <a:endParaRPr lang="en-GB" dirty="0"/>
          </a:p>
        </p:txBody>
      </p:sp>
    </p:spTree>
    <p:extLst>
      <p:ext uri="{BB962C8B-B14F-4D97-AF65-F5344CB8AC3E}">
        <p14:creationId xmlns:p14="http://schemas.microsoft.com/office/powerpoint/2010/main" val="2489025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DC264-89D2-5A7C-D079-858B8CA5AC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97E439-BB8D-942B-A74D-81F919F38D18}"/>
              </a:ext>
            </a:extLst>
          </p:cNvPr>
          <p:cNvSpPr>
            <a:spLocks noGrp="1"/>
          </p:cNvSpPr>
          <p:nvPr>
            <p:ph type="title"/>
          </p:nvPr>
        </p:nvSpPr>
        <p:spPr/>
        <p:txBody>
          <a:bodyPr>
            <a:normAutofit/>
          </a:bodyPr>
          <a:lstStyle/>
          <a:p>
            <a:r>
              <a:rPr lang="en-GB" dirty="0"/>
              <a:t>What do we know?</a:t>
            </a:r>
          </a:p>
        </p:txBody>
      </p:sp>
      <p:sp>
        <p:nvSpPr>
          <p:cNvPr id="3" name="Content Placeholder 2">
            <a:extLst>
              <a:ext uri="{FF2B5EF4-FFF2-40B4-BE49-F238E27FC236}">
                <a16:creationId xmlns:a16="http://schemas.microsoft.com/office/drawing/2014/main" id="{33F8E66B-023F-BC5F-6648-A2A10C6B797C}"/>
              </a:ext>
            </a:extLst>
          </p:cNvPr>
          <p:cNvSpPr>
            <a:spLocks noGrp="1"/>
          </p:cNvSpPr>
          <p:nvPr>
            <p:ph idx="1"/>
          </p:nvPr>
        </p:nvSpPr>
        <p:spPr>
          <a:xfrm>
            <a:off x="1152938" y="1558899"/>
            <a:ext cx="10471503" cy="4618064"/>
          </a:xfrm>
        </p:spPr>
        <p:txBody>
          <a:bodyPr>
            <a:normAutofit/>
          </a:bodyPr>
          <a:lstStyle/>
          <a:p>
            <a:pPr fontAlgn="base"/>
            <a:endParaRPr lang="en-GB" sz="2400" dirty="0"/>
          </a:p>
          <a:p>
            <a:pPr lvl="0"/>
            <a:r>
              <a:rPr lang="en-GB" sz="2400" dirty="0"/>
              <a:t>Counter-narrative: First-generation students’ persistence can be facilitated by various forms of capitals that they bring to the university environment</a:t>
            </a:r>
          </a:p>
          <a:p>
            <a:r>
              <a:rPr lang="en-GB" sz="2400" dirty="0"/>
              <a:t>While first-generation learners might not have access to the dominant forms of cultural and social capital, they often draw on other forms of socialisation to foreground their journeys into, and through, university studies</a:t>
            </a:r>
          </a:p>
        </p:txBody>
      </p:sp>
      <p:pic>
        <p:nvPicPr>
          <p:cNvPr id="6" name="Picture 5">
            <a:extLst>
              <a:ext uri="{FF2B5EF4-FFF2-40B4-BE49-F238E27FC236}">
                <a16:creationId xmlns:a16="http://schemas.microsoft.com/office/drawing/2014/main" id="{A3687961-0ACB-316A-0479-FC10B8D1B8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207" y="301752"/>
            <a:ext cx="1204582" cy="1204582"/>
          </a:xfrm>
          <a:prstGeom prst="rect">
            <a:avLst/>
          </a:prstGeom>
          <a:ln>
            <a:solidFill>
              <a:schemeClr val="accent1"/>
            </a:solidFill>
          </a:ln>
        </p:spPr>
      </p:pic>
      <p:pic>
        <p:nvPicPr>
          <p:cNvPr id="7" name="Picture 6" descr="A black background with a black square&#10;&#10;AI-generated content may be incorrect.">
            <a:extLst>
              <a:ext uri="{FF2B5EF4-FFF2-40B4-BE49-F238E27FC236}">
                <a16:creationId xmlns:a16="http://schemas.microsoft.com/office/drawing/2014/main" id="{422730F5-1508-1D21-13A8-53254505C3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9722" y="301752"/>
            <a:ext cx="1204582" cy="1204582"/>
          </a:xfrm>
          <a:prstGeom prst="rect">
            <a:avLst/>
          </a:prstGeom>
          <a:ln>
            <a:solidFill>
              <a:schemeClr val="accent1"/>
            </a:solidFill>
          </a:ln>
        </p:spPr>
      </p:pic>
      <p:sp>
        <p:nvSpPr>
          <p:cNvPr id="4" name="Slide Number Placeholder 5">
            <a:extLst>
              <a:ext uri="{FF2B5EF4-FFF2-40B4-BE49-F238E27FC236}">
                <a16:creationId xmlns:a16="http://schemas.microsoft.com/office/drawing/2014/main" id="{0F2DD704-DA73-921B-92F6-1D2AB8225CEB}"/>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714261-8946-4408-99D8-FF004580B67D}" type="slidenum">
              <a:rPr lang="en-GB" smtClean="0"/>
              <a:pPr/>
              <a:t>7</a:t>
            </a:fld>
            <a:endParaRPr lang="en-GB" dirty="0"/>
          </a:p>
        </p:txBody>
      </p:sp>
    </p:spTree>
    <p:extLst>
      <p:ext uri="{BB962C8B-B14F-4D97-AF65-F5344CB8AC3E}">
        <p14:creationId xmlns:p14="http://schemas.microsoft.com/office/powerpoint/2010/main" val="3434782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10517-6DAF-7A6C-9DB3-85A4DA054A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F6B7F3-2376-16D5-6D8B-5DE4E873E906}"/>
              </a:ext>
            </a:extLst>
          </p:cNvPr>
          <p:cNvSpPr>
            <a:spLocks noGrp="1"/>
          </p:cNvSpPr>
          <p:nvPr>
            <p:ph type="title"/>
          </p:nvPr>
        </p:nvSpPr>
        <p:spPr>
          <a:xfrm>
            <a:off x="1152939" y="365126"/>
            <a:ext cx="10200860" cy="1369081"/>
          </a:xfrm>
        </p:spPr>
        <p:txBody>
          <a:bodyPr>
            <a:normAutofit/>
          </a:bodyPr>
          <a:lstStyle/>
          <a:p>
            <a:r>
              <a:rPr lang="en-GB" dirty="0"/>
              <a:t>Rethinking Persistence</a:t>
            </a:r>
            <a:br>
              <a:rPr lang="en-GB" dirty="0"/>
            </a:br>
            <a:r>
              <a:rPr lang="en-GB" dirty="0"/>
              <a:t>‘with’ Mantras</a:t>
            </a:r>
          </a:p>
        </p:txBody>
      </p:sp>
      <p:sp>
        <p:nvSpPr>
          <p:cNvPr id="3" name="Content Placeholder 2">
            <a:extLst>
              <a:ext uri="{FF2B5EF4-FFF2-40B4-BE49-F238E27FC236}">
                <a16:creationId xmlns:a16="http://schemas.microsoft.com/office/drawing/2014/main" id="{8A7AD7D9-E683-91A5-AC57-8D1FA4073671}"/>
              </a:ext>
            </a:extLst>
          </p:cNvPr>
          <p:cNvSpPr>
            <a:spLocks noGrp="1"/>
          </p:cNvSpPr>
          <p:nvPr>
            <p:ph idx="1"/>
          </p:nvPr>
        </p:nvSpPr>
        <p:spPr/>
        <p:txBody>
          <a:bodyPr>
            <a:normAutofit/>
          </a:bodyPr>
          <a:lstStyle/>
          <a:p>
            <a:pPr fontAlgn="base"/>
            <a:endParaRPr lang="en-GB" sz="2400" dirty="0"/>
          </a:p>
          <a:p>
            <a:pPr lvl="0"/>
            <a:r>
              <a:rPr lang="en-GB" sz="2400" dirty="0"/>
              <a:t>Western nations: a ‘mantra’ is often taken to mean a slogan, catchphrase, or statement</a:t>
            </a:r>
          </a:p>
          <a:p>
            <a:r>
              <a:rPr lang="en-GB" sz="2400" dirty="0"/>
              <a:t>Mantras act as an ‘instrument of the mind’ (Alper, 1991) or ‘internal conversation’ (Archer, 2003) to realise intentional thought (Gonda, 1963)</a:t>
            </a:r>
          </a:p>
          <a:p>
            <a:pPr lvl="0"/>
            <a:r>
              <a:rPr lang="en-GB" sz="2400" dirty="0"/>
              <a:t>Not merely as an internal affirmation, but as culturally embedded (Thomson, 2009) and shaped by socialisation</a:t>
            </a:r>
          </a:p>
          <a:p>
            <a:r>
              <a:rPr lang="en-GB" sz="2400" dirty="0"/>
              <a:t>A useful tool to unpack how first-generation status can underpin the ‘psychic’ work of persistence rooted within their life biographies</a:t>
            </a:r>
          </a:p>
        </p:txBody>
      </p:sp>
      <p:pic>
        <p:nvPicPr>
          <p:cNvPr id="6" name="Picture 5">
            <a:extLst>
              <a:ext uri="{FF2B5EF4-FFF2-40B4-BE49-F238E27FC236}">
                <a16:creationId xmlns:a16="http://schemas.microsoft.com/office/drawing/2014/main" id="{76F01A27-B42E-55B2-5245-33660CC624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207" y="301752"/>
            <a:ext cx="1204582" cy="1204582"/>
          </a:xfrm>
          <a:prstGeom prst="rect">
            <a:avLst/>
          </a:prstGeom>
          <a:ln>
            <a:solidFill>
              <a:schemeClr val="accent1"/>
            </a:solidFill>
          </a:ln>
        </p:spPr>
      </p:pic>
      <p:pic>
        <p:nvPicPr>
          <p:cNvPr id="7" name="Picture 6" descr="A black background with a black square&#10;&#10;AI-generated content may be incorrect.">
            <a:extLst>
              <a:ext uri="{FF2B5EF4-FFF2-40B4-BE49-F238E27FC236}">
                <a16:creationId xmlns:a16="http://schemas.microsoft.com/office/drawing/2014/main" id="{6FF5E85E-316B-7D11-3252-C4F0A58054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9722" y="301752"/>
            <a:ext cx="1204582" cy="1204582"/>
          </a:xfrm>
          <a:prstGeom prst="rect">
            <a:avLst/>
          </a:prstGeom>
          <a:ln>
            <a:solidFill>
              <a:schemeClr val="accent1"/>
            </a:solidFill>
          </a:ln>
        </p:spPr>
      </p:pic>
      <p:sp>
        <p:nvSpPr>
          <p:cNvPr id="4" name="Slide Number Placeholder 5">
            <a:extLst>
              <a:ext uri="{FF2B5EF4-FFF2-40B4-BE49-F238E27FC236}">
                <a16:creationId xmlns:a16="http://schemas.microsoft.com/office/drawing/2014/main" id="{866D8ECF-BA2F-8CAD-4B94-C6FD39741F2C}"/>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714261-8946-4408-99D8-FF004580B67D}" type="slidenum">
              <a:rPr lang="en-GB" smtClean="0"/>
              <a:pPr/>
              <a:t>8</a:t>
            </a:fld>
            <a:endParaRPr lang="en-GB" dirty="0"/>
          </a:p>
        </p:txBody>
      </p:sp>
    </p:spTree>
    <p:extLst>
      <p:ext uri="{BB962C8B-B14F-4D97-AF65-F5344CB8AC3E}">
        <p14:creationId xmlns:p14="http://schemas.microsoft.com/office/powerpoint/2010/main" val="1662285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60B0A-811D-F44A-7253-A2D7F445DB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BECC3C-997C-2964-DC18-44C7BD13E077}"/>
              </a:ext>
            </a:extLst>
          </p:cNvPr>
          <p:cNvSpPr>
            <a:spLocks noGrp="1"/>
          </p:cNvSpPr>
          <p:nvPr>
            <p:ph type="title"/>
          </p:nvPr>
        </p:nvSpPr>
        <p:spPr/>
        <p:txBody>
          <a:bodyPr>
            <a:normAutofit/>
          </a:bodyPr>
          <a:lstStyle/>
          <a:p>
            <a:r>
              <a:rPr lang="en-GB" dirty="0"/>
              <a:t>Data</a:t>
            </a:r>
          </a:p>
        </p:txBody>
      </p:sp>
      <p:graphicFrame>
        <p:nvGraphicFramePr>
          <p:cNvPr id="4" name="Content Placeholder 3">
            <a:extLst>
              <a:ext uri="{FF2B5EF4-FFF2-40B4-BE49-F238E27FC236}">
                <a16:creationId xmlns:a16="http://schemas.microsoft.com/office/drawing/2014/main" id="{49B15160-8987-9EF5-88F5-46F458FE8BC8}"/>
              </a:ext>
            </a:extLst>
          </p:cNvPr>
          <p:cNvGraphicFramePr>
            <a:graphicFrameLocks noGrp="1"/>
          </p:cNvGraphicFramePr>
          <p:nvPr>
            <p:ph idx="1"/>
            <p:extLst>
              <p:ext uri="{D42A27DB-BD31-4B8C-83A1-F6EECF244321}">
                <p14:modId xmlns:p14="http://schemas.microsoft.com/office/powerpoint/2010/main" val="3002729425"/>
              </p:ext>
            </p:extLst>
          </p:nvPr>
        </p:nvGraphicFramePr>
        <p:xfrm>
          <a:off x="1713185" y="2165131"/>
          <a:ext cx="9354207" cy="3857179"/>
        </p:xfrm>
        <a:graphic>
          <a:graphicData uri="http://schemas.openxmlformats.org/drawingml/2006/table">
            <a:tbl>
              <a:tblPr firstRow="1" firstCol="1">
                <a:tableStyleId>{5C22544A-7EE6-4342-B048-85BDC9FD1C3A}</a:tableStyleId>
              </a:tblPr>
              <a:tblGrid>
                <a:gridCol w="1629105">
                  <a:extLst>
                    <a:ext uri="{9D8B030D-6E8A-4147-A177-3AD203B41FA5}">
                      <a16:colId xmlns:a16="http://schemas.microsoft.com/office/drawing/2014/main" val="982841582"/>
                    </a:ext>
                  </a:extLst>
                </a:gridCol>
                <a:gridCol w="1566041">
                  <a:extLst>
                    <a:ext uri="{9D8B030D-6E8A-4147-A177-3AD203B41FA5}">
                      <a16:colId xmlns:a16="http://schemas.microsoft.com/office/drawing/2014/main" val="3403317585"/>
                    </a:ext>
                  </a:extLst>
                </a:gridCol>
                <a:gridCol w="1714911">
                  <a:extLst>
                    <a:ext uri="{9D8B030D-6E8A-4147-A177-3AD203B41FA5}">
                      <a16:colId xmlns:a16="http://schemas.microsoft.com/office/drawing/2014/main" val="3647342839"/>
                    </a:ext>
                  </a:extLst>
                </a:gridCol>
                <a:gridCol w="2941172">
                  <a:extLst>
                    <a:ext uri="{9D8B030D-6E8A-4147-A177-3AD203B41FA5}">
                      <a16:colId xmlns:a16="http://schemas.microsoft.com/office/drawing/2014/main" val="889432570"/>
                    </a:ext>
                  </a:extLst>
                </a:gridCol>
                <a:gridCol w="1502978">
                  <a:extLst>
                    <a:ext uri="{9D8B030D-6E8A-4147-A177-3AD203B41FA5}">
                      <a16:colId xmlns:a16="http://schemas.microsoft.com/office/drawing/2014/main" val="4186543294"/>
                    </a:ext>
                  </a:extLst>
                </a:gridCol>
              </a:tblGrid>
              <a:tr h="893379">
                <a:tc>
                  <a:txBody>
                    <a:bodyPr/>
                    <a:lstStyle/>
                    <a:p>
                      <a:pPr>
                        <a:buNone/>
                      </a:pPr>
                      <a:r>
                        <a:rPr lang="en-AU" sz="2000" kern="100">
                          <a:effectLst/>
                        </a:rPr>
                        <a:t>Project</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n-AU" sz="2000" kern="100">
                          <a:effectLst/>
                        </a:rPr>
                        <a:t>Country</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n-AU" sz="2000" kern="100">
                          <a:effectLst/>
                        </a:rPr>
                        <a:t>Number of Universities</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n-AU" sz="2000" kern="100">
                          <a:effectLst/>
                        </a:rPr>
                        <a:t>Date of data collection</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n-AU" sz="2000" kern="100">
                          <a:effectLst/>
                        </a:rPr>
                        <a:t>Sample</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01422111"/>
                  </a:ext>
                </a:extLst>
              </a:tr>
              <a:tr h="470840">
                <a:tc rowSpan="4">
                  <a:txBody>
                    <a:bodyPr/>
                    <a:lstStyle/>
                    <a:p>
                      <a:pPr>
                        <a:buNone/>
                      </a:pPr>
                      <a:r>
                        <a:rPr lang="en-AU" sz="2000" kern="100" dirty="0">
                          <a:effectLst/>
                        </a:rPr>
                        <a:t>Project 1</a:t>
                      </a:r>
                    </a:p>
                    <a:p>
                      <a:pPr>
                        <a:buNone/>
                      </a:pPr>
                      <a:r>
                        <a:rPr lang="en-AU" sz="2000" kern="100" dirty="0">
                          <a:effectLst/>
                        </a:rPr>
                        <a:t> </a:t>
                      </a:r>
                    </a:p>
                    <a:p>
                      <a:pPr>
                        <a:buNone/>
                      </a:pPr>
                      <a:r>
                        <a:rPr lang="en-AU" sz="2000" kern="100" dirty="0">
                          <a:effectLst/>
                        </a:rPr>
                        <a:t> </a:t>
                      </a:r>
                    </a:p>
                    <a:p>
                      <a:pPr>
                        <a:buNone/>
                      </a:pPr>
                      <a:r>
                        <a:rPr lang="en-AU" sz="2000" kern="100" dirty="0">
                          <a:effectLst/>
                        </a:rPr>
                        <a:t> </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n-AU" sz="2000" kern="100">
                          <a:effectLst/>
                        </a:rPr>
                        <a:t>Australia</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n-AU" sz="2000" kern="100">
                          <a:effectLst/>
                        </a:rPr>
                        <a:t>9</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4">
                  <a:txBody>
                    <a:bodyPr/>
                    <a:lstStyle/>
                    <a:p>
                      <a:pPr>
                        <a:buNone/>
                      </a:pPr>
                      <a:r>
                        <a:rPr lang="en-AU" sz="2000" kern="100">
                          <a:effectLst/>
                        </a:rPr>
                        <a:t>2017-2022</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n-AU" sz="2000" kern="100">
                          <a:effectLst/>
                        </a:rPr>
                        <a:t>69</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8919387"/>
                  </a:ext>
                </a:extLst>
              </a:tr>
              <a:tr h="301754">
                <a:tc vMerge="1">
                  <a:txBody>
                    <a:bodyPr/>
                    <a:lstStyle/>
                    <a:p>
                      <a:endParaRPr/>
                    </a:p>
                  </a:txBody>
                  <a:tcPr marL="68580" marR="68580" marT="0" marB="0"/>
                </a:tc>
                <a:tc>
                  <a:txBody>
                    <a:bodyPr/>
                    <a:lstStyle/>
                    <a:p>
                      <a:pPr>
                        <a:buNone/>
                      </a:pPr>
                      <a:r>
                        <a:rPr lang="en-AU" sz="2000" kern="100">
                          <a:effectLst/>
                        </a:rPr>
                        <a:t>Ireland</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n-AU" sz="2000" kern="100">
                          <a:effectLst/>
                        </a:rPr>
                        <a:t>1</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GB"/>
                    </a:p>
                  </a:txBody>
                  <a:tcPr/>
                </a:tc>
                <a:tc>
                  <a:txBody>
                    <a:bodyPr/>
                    <a:lstStyle/>
                    <a:p>
                      <a:pPr>
                        <a:buNone/>
                      </a:pPr>
                      <a:r>
                        <a:rPr lang="en-AU" sz="2000" kern="100">
                          <a:effectLst/>
                        </a:rPr>
                        <a:t>7</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64289994"/>
                  </a:ext>
                </a:extLst>
              </a:tr>
              <a:tr h="301754">
                <a:tc vMerge="1">
                  <a:txBody>
                    <a:bodyPr/>
                    <a:lstStyle/>
                    <a:p>
                      <a:endParaRPr/>
                    </a:p>
                  </a:txBody>
                  <a:tcPr marL="68580" marR="68580" marT="0" marB="0"/>
                </a:tc>
                <a:tc>
                  <a:txBody>
                    <a:bodyPr/>
                    <a:lstStyle/>
                    <a:p>
                      <a:pPr>
                        <a:buNone/>
                      </a:pPr>
                      <a:r>
                        <a:rPr lang="en-AU" sz="2000" kern="100">
                          <a:effectLst/>
                        </a:rPr>
                        <a:t>UK</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n-AU" sz="2000" kern="100">
                          <a:effectLst/>
                        </a:rPr>
                        <a:t>1</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GB"/>
                    </a:p>
                  </a:txBody>
                  <a:tcPr/>
                </a:tc>
                <a:tc>
                  <a:txBody>
                    <a:bodyPr/>
                    <a:lstStyle/>
                    <a:p>
                      <a:pPr>
                        <a:buNone/>
                      </a:pPr>
                      <a:r>
                        <a:rPr lang="en-AU" sz="2000" kern="100">
                          <a:effectLst/>
                        </a:rPr>
                        <a:t>4</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06676849"/>
                  </a:ext>
                </a:extLst>
              </a:tr>
              <a:tr h="470840">
                <a:tc vMerge="1">
                  <a:txBody>
                    <a:bodyPr/>
                    <a:lstStyle/>
                    <a:p>
                      <a:endParaRPr dirty="0"/>
                    </a:p>
                  </a:txBody>
                  <a:tcPr marL="68580" marR="68580" marT="0" marB="0"/>
                </a:tc>
                <a:tc>
                  <a:txBody>
                    <a:bodyPr/>
                    <a:lstStyle/>
                    <a:p>
                      <a:pPr>
                        <a:buNone/>
                      </a:pPr>
                      <a:r>
                        <a:rPr lang="en-AU" sz="2000" kern="100" dirty="0">
                          <a:effectLst/>
                        </a:rPr>
                        <a:t>Austria</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n-AU" sz="2000" kern="100">
                          <a:effectLst/>
                        </a:rPr>
                        <a:t>1</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GB"/>
                    </a:p>
                  </a:txBody>
                  <a:tcPr/>
                </a:tc>
                <a:tc>
                  <a:txBody>
                    <a:bodyPr/>
                    <a:lstStyle/>
                    <a:p>
                      <a:pPr>
                        <a:buNone/>
                      </a:pPr>
                      <a:r>
                        <a:rPr lang="en-AU" sz="2000" kern="100">
                          <a:effectLst/>
                        </a:rPr>
                        <a:t>12</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41349232"/>
                  </a:ext>
                </a:extLst>
              </a:tr>
              <a:tr h="470840">
                <a:tc>
                  <a:txBody>
                    <a:bodyPr/>
                    <a:lstStyle/>
                    <a:p>
                      <a:pPr>
                        <a:buNone/>
                      </a:pPr>
                      <a:r>
                        <a:rPr lang="en-AU" sz="2000" kern="100">
                          <a:effectLst/>
                        </a:rPr>
                        <a:t>Project 2</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n-AU" sz="2000" kern="100">
                          <a:effectLst/>
                        </a:rPr>
                        <a:t>Australia</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n-AU" sz="2000" kern="100">
                          <a:effectLst/>
                        </a:rPr>
                        <a:t>1</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n-AU" sz="2000" kern="100">
                          <a:effectLst/>
                        </a:rPr>
                        <a:t>2023</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n-AU" sz="2000" kern="100">
                          <a:effectLst/>
                        </a:rPr>
                        <a:t>44</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0388742"/>
                  </a:ext>
                </a:extLst>
              </a:tr>
              <a:tr h="470840">
                <a:tc>
                  <a:txBody>
                    <a:bodyPr/>
                    <a:lstStyle/>
                    <a:p>
                      <a:pPr>
                        <a:buNone/>
                      </a:pPr>
                      <a:r>
                        <a:rPr lang="en-AU" sz="2000" kern="100">
                          <a:effectLst/>
                        </a:rPr>
                        <a:t>Project 3</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n-AU" sz="2000" kern="100">
                          <a:effectLst/>
                        </a:rPr>
                        <a:t>Austria</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n-AU" sz="2000" kern="100">
                          <a:effectLst/>
                        </a:rPr>
                        <a:t>4</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n-AU" sz="2000" kern="100">
                          <a:effectLst/>
                        </a:rPr>
                        <a:t>2018-2024</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buNone/>
                      </a:pPr>
                      <a:r>
                        <a:rPr lang="en-AU" sz="2000" kern="100">
                          <a:effectLst/>
                        </a:rPr>
                        <a:t>38</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27015639"/>
                  </a:ext>
                </a:extLst>
              </a:tr>
              <a:tr h="470840">
                <a:tc>
                  <a:txBody>
                    <a:bodyPr/>
                    <a:lstStyle/>
                    <a:p>
                      <a:pPr>
                        <a:buNone/>
                      </a:pPr>
                      <a:r>
                        <a:rPr lang="en-AU" sz="2000" kern="100">
                          <a:effectLst/>
                        </a:rPr>
                        <a:t>Total</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n-AU" sz="2000" kern="100">
                          <a:effectLst/>
                        </a:rPr>
                        <a:t> </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n-AU" sz="2000" b="1" kern="100" dirty="0">
                          <a:effectLst/>
                        </a:rPr>
                        <a:t>17</a:t>
                      </a:r>
                      <a:endParaRPr lang="en-GB" sz="20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n-AU" sz="2000" kern="100">
                          <a:effectLst/>
                        </a:rPr>
                        <a:t> </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n-AU" sz="2000" b="1" kern="100" dirty="0">
                          <a:effectLst/>
                        </a:rPr>
                        <a:t>174</a:t>
                      </a:r>
                      <a:endParaRPr lang="en-GB" sz="20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81137863"/>
                  </a:ext>
                </a:extLst>
              </a:tr>
            </a:tbl>
          </a:graphicData>
        </a:graphic>
      </p:graphicFrame>
      <p:pic>
        <p:nvPicPr>
          <p:cNvPr id="6" name="Picture 5">
            <a:extLst>
              <a:ext uri="{FF2B5EF4-FFF2-40B4-BE49-F238E27FC236}">
                <a16:creationId xmlns:a16="http://schemas.microsoft.com/office/drawing/2014/main" id="{0063286F-744E-F6E5-356F-240B0916CD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207" y="301752"/>
            <a:ext cx="1204582" cy="1204582"/>
          </a:xfrm>
          <a:prstGeom prst="rect">
            <a:avLst/>
          </a:prstGeom>
          <a:ln>
            <a:solidFill>
              <a:schemeClr val="accent1"/>
            </a:solidFill>
          </a:ln>
        </p:spPr>
      </p:pic>
      <p:pic>
        <p:nvPicPr>
          <p:cNvPr id="7" name="Picture 6" descr="A black background with a black square&#10;&#10;AI-generated content may be incorrect.">
            <a:extLst>
              <a:ext uri="{FF2B5EF4-FFF2-40B4-BE49-F238E27FC236}">
                <a16:creationId xmlns:a16="http://schemas.microsoft.com/office/drawing/2014/main" id="{DB05044B-6F28-45FE-7022-087A5949FC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9722" y="301752"/>
            <a:ext cx="1204582" cy="1204582"/>
          </a:xfrm>
          <a:prstGeom prst="rect">
            <a:avLst/>
          </a:prstGeom>
          <a:ln>
            <a:solidFill>
              <a:schemeClr val="accent1"/>
            </a:solidFill>
          </a:ln>
        </p:spPr>
      </p:pic>
      <p:sp>
        <p:nvSpPr>
          <p:cNvPr id="3" name="Slide Number Placeholder 5">
            <a:extLst>
              <a:ext uri="{FF2B5EF4-FFF2-40B4-BE49-F238E27FC236}">
                <a16:creationId xmlns:a16="http://schemas.microsoft.com/office/drawing/2014/main" id="{4A850B75-920F-2CDC-D3DD-3680DACD4093}"/>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714261-8946-4408-99D8-FF004580B67D}" type="slidenum">
              <a:rPr lang="en-GB" smtClean="0"/>
              <a:pPr/>
              <a:t>9</a:t>
            </a:fld>
            <a:endParaRPr lang="en-GB" dirty="0"/>
          </a:p>
        </p:txBody>
      </p:sp>
    </p:spTree>
    <p:extLst>
      <p:ext uri="{BB962C8B-B14F-4D97-AF65-F5344CB8AC3E}">
        <p14:creationId xmlns:p14="http://schemas.microsoft.com/office/powerpoint/2010/main" val="2417827228"/>
      </p:ext>
    </p:extLst>
  </p:cSld>
  <p:clrMapOvr>
    <a:masterClrMapping/>
  </p:clrMapOvr>
</p:sld>
</file>

<file path=ppt/theme/theme1.xml><?xml version="1.0" encoding="utf-8"?>
<a:theme xmlns:a="http://schemas.openxmlformats.org/drawingml/2006/main" name="Office Theme">
  <a:themeElements>
    <a:clrScheme name="DeptofEdV1">
      <a:dk1>
        <a:srgbClr val="002147"/>
      </a:dk1>
      <a:lt1>
        <a:sysClr val="window" lastClr="FFFFFF"/>
      </a:lt1>
      <a:dk2>
        <a:srgbClr val="1DAD89"/>
      </a:dk2>
      <a:lt2>
        <a:srgbClr val="E7E6E6"/>
      </a:lt2>
      <a:accent1>
        <a:srgbClr val="002147"/>
      </a:accent1>
      <a:accent2>
        <a:srgbClr val="1DAD89"/>
      </a:accent2>
      <a:accent3>
        <a:srgbClr val="77C7D4"/>
      </a:accent3>
      <a:accent4>
        <a:srgbClr val="757070"/>
      </a:accent4>
      <a:accent5>
        <a:srgbClr val="5B9BD5"/>
      </a:accent5>
      <a:accent6>
        <a:srgbClr val="C55A11"/>
      </a:accent6>
      <a:hlink>
        <a:srgbClr val="002147"/>
      </a:hlink>
      <a:folHlink>
        <a:srgbClr val="7030A0"/>
      </a:folHlink>
    </a:clrScheme>
    <a:fontScheme name="Abadi">
      <a:majorFont>
        <a:latin typeface="Abadi"/>
        <a:ea typeface=""/>
        <a:cs typeface=""/>
      </a:majorFont>
      <a:minorFont>
        <a:latin typeface="Abad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yslexia_Pastel_Yellow">
  <a:themeElements>
    <a:clrScheme name="DeptofEdV1">
      <a:dk1>
        <a:srgbClr val="002147"/>
      </a:dk1>
      <a:lt1>
        <a:sysClr val="window" lastClr="FFFFFF"/>
      </a:lt1>
      <a:dk2>
        <a:srgbClr val="1DAD89"/>
      </a:dk2>
      <a:lt2>
        <a:srgbClr val="E7E6E6"/>
      </a:lt2>
      <a:accent1>
        <a:srgbClr val="002147"/>
      </a:accent1>
      <a:accent2>
        <a:srgbClr val="1DAD89"/>
      </a:accent2>
      <a:accent3>
        <a:srgbClr val="77C7D4"/>
      </a:accent3>
      <a:accent4>
        <a:srgbClr val="757070"/>
      </a:accent4>
      <a:accent5>
        <a:srgbClr val="5B9BD5"/>
      </a:accent5>
      <a:accent6>
        <a:srgbClr val="C55A11"/>
      </a:accent6>
      <a:hlink>
        <a:srgbClr val="002147"/>
      </a:hlink>
      <a:folHlink>
        <a:srgbClr val="7030A0"/>
      </a:folHlink>
    </a:clrScheme>
    <a:fontScheme name="Abadi">
      <a:majorFont>
        <a:latin typeface="Abadi"/>
        <a:ea typeface=""/>
        <a:cs typeface=""/>
      </a:majorFont>
      <a:minorFont>
        <a:latin typeface="Abad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yslexia_Pastel_Blue">
  <a:themeElements>
    <a:clrScheme name="DeptofEdV1">
      <a:dk1>
        <a:srgbClr val="002147"/>
      </a:dk1>
      <a:lt1>
        <a:sysClr val="window" lastClr="FFFFFF"/>
      </a:lt1>
      <a:dk2>
        <a:srgbClr val="1DAD89"/>
      </a:dk2>
      <a:lt2>
        <a:srgbClr val="E7E6E6"/>
      </a:lt2>
      <a:accent1>
        <a:srgbClr val="002147"/>
      </a:accent1>
      <a:accent2>
        <a:srgbClr val="1DAD89"/>
      </a:accent2>
      <a:accent3>
        <a:srgbClr val="77C7D4"/>
      </a:accent3>
      <a:accent4>
        <a:srgbClr val="757070"/>
      </a:accent4>
      <a:accent5>
        <a:srgbClr val="5B9BD5"/>
      </a:accent5>
      <a:accent6>
        <a:srgbClr val="C55A11"/>
      </a:accent6>
      <a:hlink>
        <a:srgbClr val="002147"/>
      </a:hlink>
      <a:folHlink>
        <a:srgbClr val="7030A0"/>
      </a:folHlink>
    </a:clrScheme>
    <a:fontScheme name="Abadi">
      <a:majorFont>
        <a:latin typeface="Abadi"/>
        <a:ea typeface=""/>
        <a:cs typeface=""/>
      </a:majorFont>
      <a:minorFont>
        <a:latin typeface="Abad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d1459ac0-9fc9-4e07-a6b9-14252e2bb9e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B77C2187EAB5E4F81084C265004C267" ma:contentTypeVersion="11" ma:contentTypeDescription="Create a new document." ma:contentTypeScope="" ma:versionID="af5b38697f929ee52392adb20f12d267">
  <xsd:schema xmlns:xsd="http://www.w3.org/2001/XMLSchema" xmlns:xs="http://www.w3.org/2001/XMLSchema" xmlns:p="http://schemas.microsoft.com/office/2006/metadata/properties" xmlns:ns3="d1459ac0-9fc9-4e07-a6b9-14252e2bb9e2" targetNamespace="http://schemas.microsoft.com/office/2006/metadata/properties" ma:root="true" ma:fieldsID="796721a511e63c1a17300af65cd23114" ns3:_="">
    <xsd:import namespace="d1459ac0-9fc9-4e07-a6b9-14252e2bb9e2"/>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SystemTags" minOccurs="0"/>
                <xsd:element ref="ns3:MediaServiceOCR" minOccurs="0"/>
                <xsd:element ref="ns3:MediaServiceGenerationTime" minOccurs="0"/>
                <xsd:element ref="ns3:MediaServiceEventHashCode" minOccurs="0"/>
                <xsd:element ref="ns3:MediaLengthInSeconds" minOccurs="0"/>
                <xsd:element ref="ns3:MediaServiceLocatio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459ac0-9fc9-4e07-a6b9-14252e2bb9e2"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SystemTags" ma:index="12" nillable="true" ma:displayName="MediaServiceSystemTags" ma:hidden="true" ma:internalName="MediaServiceSystemTags"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7" nillable="true" ma:displayName="Location" ma:indexed="true" ma:internalName="MediaServiceLocation" ma:readOnly="true">
      <xsd:simpleType>
        <xsd:restriction base="dms:Text"/>
      </xsd:simpleType>
    </xsd:element>
    <xsd:element name="_activity" ma:index="18"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F02BA3D-3070-497E-9BC3-E01992B4FB20}">
  <ds:schemaRefs>
    <ds:schemaRef ds:uri="http://schemas.microsoft.com/sharepoint/v3/contenttype/forms"/>
  </ds:schemaRefs>
</ds:datastoreItem>
</file>

<file path=customXml/itemProps2.xml><?xml version="1.0" encoding="utf-8"?>
<ds:datastoreItem xmlns:ds="http://schemas.openxmlformats.org/officeDocument/2006/customXml" ds:itemID="{6AE265D4-2884-4EC0-B1B1-B0B27FD65ECD}">
  <ds:schemaRefs>
    <ds:schemaRef ds:uri="http://schemas.microsoft.com/office/infopath/2007/PartnerControls"/>
    <ds:schemaRef ds:uri="http://schemas.microsoft.com/office/2006/metadata/properties"/>
    <ds:schemaRef ds:uri="http://schemas.microsoft.com/office/2006/documentManagement/types"/>
    <ds:schemaRef ds:uri="http://purl.org/dc/elements/1.1/"/>
    <ds:schemaRef ds:uri="http://www.w3.org/XML/1998/namespace"/>
    <ds:schemaRef ds:uri="http://schemas.openxmlformats.org/package/2006/metadata/core-properties"/>
    <ds:schemaRef ds:uri="d1459ac0-9fc9-4e07-a6b9-14252e2bb9e2"/>
    <ds:schemaRef ds:uri="http://purl.org/dc/dcmitype/"/>
    <ds:schemaRef ds:uri="http://purl.org/dc/terms/"/>
  </ds:schemaRefs>
</ds:datastoreItem>
</file>

<file path=customXml/itemProps3.xml><?xml version="1.0" encoding="utf-8"?>
<ds:datastoreItem xmlns:ds="http://schemas.openxmlformats.org/officeDocument/2006/customXml" ds:itemID="{36785B83-BF35-492D-8CC4-A767C9ABEA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459ac0-9fc9-4e07-a6b9-14252e2bb9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1179</TotalTime>
  <Words>2589</Words>
  <Application>Microsoft Office PowerPoint</Application>
  <PresentationFormat>Widescreen</PresentationFormat>
  <Paragraphs>193</Paragraphs>
  <Slides>19</Slides>
  <Notes>5</Notes>
  <HiddenSlides>2</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19</vt:i4>
      </vt:variant>
    </vt:vector>
  </HeadingPairs>
  <TitlesOfParts>
    <vt:vector size="29" baseType="lpstr">
      <vt:lpstr>Abadi</vt:lpstr>
      <vt:lpstr>Aptos</vt:lpstr>
      <vt:lpstr>Arial</vt:lpstr>
      <vt:lpstr>Calibri</vt:lpstr>
      <vt:lpstr>Helvetica</vt:lpstr>
      <vt:lpstr>Times New Roman</vt:lpstr>
      <vt:lpstr>Wingdings</vt:lpstr>
      <vt:lpstr>Office Theme</vt:lpstr>
      <vt:lpstr>Dyslexia_Pastel_Yellow</vt:lpstr>
      <vt:lpstr>Dyslexia_Pastel_Blue</vt:lpstr>
      <vt:lpstr>PowerPoint Presentation</vt:lpstr>
      <vt:lpstr>Three studies – shared focus </vt:lpstr>
      <vt:lpstr>Three studies – different locations</vt:lpstr>
      <vt:lpstr>But common issues</vt:lpstr>
      <vt:lpstr>Why does it matter?</vt:lpstr>
      <vt:lpstr>What do we know?</vt:lpstr>
      <vt:lpstr>What do we know?</vt:lpstr>
      <vt:lpstr>Rethinking Persistence ‘with’ Mantras</vt:lpstr>
      <vt:lpstr>Data</vt:lpstr>
      <vt:lpstr>What we found</vt:lpstr>
      <vt:lpstr>Strong work ethic</vt:lpstr>
      <vt:lpstr>Defiance</vt:lpstr>
      <vt:lpstr>Hopeful imaginings</vt:lpstr>
      <vt:lpstr>Discussion</vt:lpstr>
      <vt:lpstr>Conclusion</vt:lpstr>
      <vt:lpstr>What next…</vt:lpstr>
      <vt:lpstr>Questions / Comments</vt:lpstr>
      <vt:lpstr>(Selected) References</vt:lpstr>
      <vt:lpstr>Aim of the study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Liam Guilfoyle</dc:creator>
  <cp:lastModifiedBy>Franziska Lessky</cp:lastModifiedBy>
  <cp:revision>37</cp:revision>
  <dcterms:created xsi:type="dcterms:W3CDTF">2022-10-28T15:54:31Z</dcterms:created>
  <dcterms:modified xsi:type="dcterms:W3CDTF">2026-01-20T13:41:25Z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0x010100FB77C2187EAB5E4F81084C265004C267</vt:lpwstr>
  </property>
  <property fmtid="{D5CDD505-2E9C-101B-9397-08002B2CF9AE}" pid="3" name="MediaServiceImageTags">
    <vt:lpwstr/>
  </property>
</Properties>
</file>