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831097350778303E-2"/>
          <c:y val="6.7149277787053652E-2"/>
          <c:w val="0.87452602550844538"/>
          <c:h val="0.72909574872873029"/>
        </c:manualLayout>
      </c:layout>
      <c:lineChart>
        <c:grouping val="standard"/>
        <c:varyColors val="0"/>
        <c:ser>
          <c:idx val="0"/>
          <c:order val="0"/>
          <c:tx>
            <c:v>UK FT academic staff</c:v>
          </c:tx>
          <c:spPr>
            <a:ln w="12700">
              <a:solidFill>
                <a:srgbClr val="000080"/>
              </a:solidFill>
              <a:prstDash val="solid"/>
            </a:ln>
          </c:spPr>
          <c:marker>
            <c:symbol val="triangle"/>
            <c:size val="7"/>
            <c:spPr>
              <a:solidFill>
                <a:srgbClr val="000000"/>
              </a:solidFill>
              <a:ln>
                <a:solidFill>
                  <a:srgbClr val="000000"/>
                </a:solidFill>
                <a:prstDash val="solid"/>
              </a:ln>
            </c:spPr>
          </c:marker>
          <c:cat>
            <c:numRef>
              <c:f>professors!$A$62:$A$147</c:f>
              <c:numCache>
                <c:formatCode>General</c:formatCode>
                <c:ptCount val="86"/>
                <c:pt idx="0">
                  <c:v>1926</c:v>
                </c:pt>
                <c:pt idx="1">
                  <c:v>1927</c:v>
                </c:pt>
                <c:pt idx="2">
                  <c:v>1928</c:v>
                </c:pt>
                <c:pt idx="3">
                  <c:v>1929</c:v>
                </c:pt>
                <c:pt idx="4">
                  <c:v>1930</c:v>
                </c:pt>
                <c:pt idx="5">
                  <c:v>1931</c:v>
                </c:pt>
                <c:pt idx="6">
                  <c:v>1932</c:v>
                </c:pt>
                <c:pt idx="7">
                  <c:v>1933</c:v>
                </c:pt>
                <c:pt idx="8">
                  <c:v>1934</c:v>
                </c:pt>
                <c:pt idx="9">
                  <c:v>1935</c:v>
                </c:pt>
                <c:pt idx="10">
                  <c:v>1936</c:v>
                </c:pt>
                <c:pt idx="11">
                  <c:v>1937</c:v>
                </c:pt>
                <c:pt idx="12">
                  <c:v>1938</c:v>
                </c:pt>
                <c:pt idx="13">
                  <c:v>1939</c:v>
                </c:pt>
                <c:pt idx="14">
                  <c:v>1940</c:v>
                </c:pt>
                <c:pt idx="15">
                  <c:v>1941</c:v>
                </c:pt>
                <c:pt idx="16">
                  <c:v>1942</c:v>
                </c:pt>
                <c:pt idx="17">
                  <c:v>1943</c:v>
                </c:pt>
                <c:pt idx="18">
                  <c:v>1944</c:v>
                </c:pt>
                <c:pt idx="19">
                  <c:v>1945</c:v>
                </c:pt>
                <c:pt idx="20">
                  <c:v>1946</c:v>
                </c:pt>
                <c:pt idx="21">
                  <c:v>1947</c:v>
                </c:pt>
                <c:pt idx="22">
                  <c:v>1948</c:v>
                </c:pt>
                <c:pt idx="23">
                  <c:v>1949</c:v>
                </c:pt>
                <c:pt idx="24">
                  <c:v>1950</c:v>
                </c:pt>
                <c:pt idx="25">
                  <c:v>1951</c:v>
                </c:pt>
                <c:pt idx="26">
                  <c:v>1952</c:v>
                </c:pt>
                <c:pt idx="27">
                  <c:v>1953</c:v>
                </c:pt>
                <c:pt idx="28">
                  <c:v>1954</c:v>
                </c:pt>
                <c:pt idx="29">
                  <c:v>1955</c:v>
                </c:pt>
                <c:pt idx="30">
                  <c:v>1956</c:v>
                </c:pt>
                <c:pt idx="31">
                  <c:v>1957</c:v>
                </c:pt>
                <c:pt idx="32">
                  <c:v>1958</c:v>
                </c:pt>
                <c:pt idx="33">
                  <c:v>1959</c:v>
                </c:pt>
                <c:pt idx="34">
                  <c:v>1960</c:v>
                </c:pt>
                <c:pt idx="35">
                  <c:v>1961</c:v>
                </c:pt>
                <c:pt idx="36">
                  <c:v>1962</c:v>
                </c:pt>
                <c:pt idx="37">
                  <c:v>1963</c:v>
                </c:pt>
                <c:pt idx="38">
                  <c:v>1964</c:v>
                </c:pt>
                <c:pt idx="39">
                  <c:v>1965</c:v>
                </c:pt>
                <c:pt idx="40">
                  <c:v>1966</c:v>
                </c:pt>
                <c:pt idx="41">
                  <c:v>1967</c:v>
                </c:pt>
                <c:pt idx="42">
                  <c:v>1968</c:v>
                </c:pt>
                <c:pt idx="43">
                  <c:v>1969</c:v>
                </c:pt>
                <c:pt idx="44">
                  <c:v>1970</c:v>
                </c:pt>
                <c:pt idx="45">
                  <c:v>1971</c:v>
                </c:pt>
                <c:pt idx="46">
                  <c:v>1972</c:v>
                </c:pt>
                <c:pt idx="47">
                  <c:v>1973</c:v>
                </c:pt>
                <c:pt idx="48">
                  <c:v>1974</c:v>
                </c:pt>
                <c:pt idx="49">
                  <c:v>1975</c:v>
                </c:pt>
                <c:pt idx="50">
                  <c:v>1976</c:v>
                </c:pt>
                <c:pt idx="51">
                  <c:v>1977</c:v>
                </c:pt>
                <c:pt idx="52">
                  <c:v>1978</c:v>
                </c:pt>
                <c:pt idx="53">
                  <c:v>1979</c:v>
                </c:pt>
                <c:pt idx="54">
                  <c:v>1980</c:v>
                </c:pt>
                <c:pt idx="55">
                  <c:v>1981</c:v>
                </c:pt>
                <c:pt idx="56">
                  <c:v>1982</c:v>
                </c:pt>
                <c:pt idx="57">
                  <c:v>1983</c:v>
                </c:pt>
                <c:pt idx="58">
                  <c:v>1984</c:v>
                </c:pt>
                <c:pt idx="59">
                  <c:v>1985</c:v>
                </c:pt>
                <c:pt idx="60">
                  <c:v>1986</c:v>
                </c:pt>
                <c:pt idx="61">
                  <c:v>1987</c:v>
                </c:pt>
                <c:pt idx="62">
                  <c:v>1988</c:v>
                </c:pt>
                <c:pt idx="63">
                  <c:v>1989</c:v>
                </c:pt>
                <c:pt idx="64">
                  <c:v>1990</c:v>
                </c:pt>
                <c:pt idx="65">
                  <c:v>1991</c:v>
                </c:pt>
                <c:pt idx="66">
                  <c:v>1992</c:v>
                </c:pt>
                <c:pt idx="67">
                  <c:v>1993</c:v>
                </c:pt>
                <c:pt idx="68">
                  <c:v>1994</c:v>
                </c:pt>
                <c:pt idx="69">
                  <c:v>1995</c:v>
                </c:pt>
                <c:pt idx="70">
                  <c:v>1996</c:v>
                </c:pt>
                <c:pt idx="71">
                  <c:v>1997</c:v>
                </c:pt>
                <c:pt idx="72">
                  <c:v>1998</c:v>
                </c:pt>
                <c:pt idx="73">
                  <c:v>1999</c:v>
                </c:pt>
                <c:pt idx="74">
                  <c:v>2000</c:v>
                </c:pt>
                <c:pt idx="75">
                  <c:v>2001</c:v>
                </c:pt>
                <c:pt idx="76">
                  <c:v>2002</c:v>
                </c:pt>
                <c:pt idx="77">
                  <c:v>2003</c:v>
                </c:pt>
                <c:pt idx="78">
                  <c:v>2004</c:v>
                </c:pt>
                <c:pt idx="79">
                  <c:v>2005</c:v>
                </c:pt>
                <c:pt idx="80">
                  <c:v>2006</c:v>
                </c:pt>
                <c:pt idx="81">
                  <c:v>2007</c:v>
                </c:pt>
                <c:pt idx="82">
                  <c:v>2008</c:v>
                </c:pt>
                <c:pt idx="83">
                  <c:v>2009</c:v>
                </c:pt>
                <c:pt idx="84">
                  <c:v>2010</c:v>
                </c:pt>
                <c:pt idx="85">
                  <c:v>2011</c:v>
                </c:pt>
              </c:numCache>
            </c:numRef>
          </c:cat>
          <c:val>
            <c:numRef>
              <c:f>professors!$H$62:$H$147</c:f>
              <c:numCache>
                <c:formatCode>General</c:formatCode>
                <c:ptCount val="86"/>
                <c:pt idx="0">
                  <c:v>18.622560370492888</c:v>
                </c:pt>
                <c:pt idx="1">
                  <c:v>18.522204213938412</c:v>
                </c:pt>
                <c:pt idx="2">
                  <c:v>18.224992111076048</c:v>
                </c:pt>
                <c:pt idx="3">
                  <c:v>17.965019944768333</c:v>
                </c:pt>
                <c:pt idx="4">
                  <c:v>17.758733950432966</c:v>
                </c:pt>
                <c:pt idx="5">
                  <c:v>17.798343330477007</c:v>
                </c:pt>
                <c:pt idx="6">
                  <c:v>17.41699164345404</c:v>
                </c:pt>
                <c:pt idx="7">
                  <c:v>17.667401488013226</c:v>
                </c:pt>
                <c:pt idx="8">
                  <c:v>17.557917688743526</c:v>
                </c:pt>
                <c:pt idx="9">
                  <c:v>17.14859437751004</c:v>
                </c:pt>
                <c:pt idx="10">
                  <c:v>16.866383881230117</c:v>
                </c:pt>
                <c:pt idx="11">
                  <c:v>16.252795838751627</c:v>
                </c:pt>
                <c:pt idx="12">
                  <c:v>15.93805989250064</c:v>
                </c:pt>
                <c:pt idx="13">
                  <c:v>15.878818227341011</c:v>
                </c:pt>
                <c:pt idx="22">
                  <c:v>14.76499388004896</c:v>
                </c:pt>
                <c:pt idx="23">
                  <c:v>13.471303887860355</c:v>
                </c:pt>
                <c:pt idx="24">
                  <c:v>12.71192502158096</c:v>
                </c:pt>
                <c:pt idx="25">
                  <c:v>11.583058930396275</c:v>
                </c:pt>
                <c:pt idx="26">
                  <c:v>11.239390642002176</c:v>
                </c:pt>
                <c:pt idx="27">
                  <c:v>10.654034490100065</c:v>
                </c:pt>
                <c:pt idx="28">
                  <c:v>10.119419756869956</c:v>
                </c:pt>
                <c:pt idx="29">
                  <c:v>9.9505244409261824</c:v>
                </c:pt>
                <c:pt idx="30">
                  <c:v>9.9061935115593194</c:v>
                </c:pt>
                <c:pt idx="31">
                  <c:v>10.091119762699295</c:v>
                </c:pt>
                <c:pt idx="32">
                  <c:v>10.281837721655025</c:v>
                </c:pt>
                <c:pt idx="33">
                  <c:v>10.456657025155579</c:v>
                </c:pt>
                <c:pt idx="34">
                  <c:v>10.189768976897689</c:v>
                </c:pt>
                <c:pt idx="35">
                  <c:v>10.136299545668182</c:v>
                </c:pt>
                <c:pt idx="36">
                  <c:v>10.100037050759541</c:v>
                </c:pt>
                <c:pt idx="37">
                  <c:v>9.6237187865446785</c:v>
                </c:pt>
                <c:pt idx="38">
                  <c:v>9.3920758076825237</c:v>
                </c:pt>
                <c:pt idx="39">
                  <c:v>10.280288816874183</c:v>
                </c:pt>
                <c:pt idx="40">
                  <c:v>7.4320523746804064</c:v>
                </c:pt>
                <c:pt idx="41">
                  <c:v>7.4636885450461694</c:v>
                </c:pt>
                <c:pt idx="42">
                  <c:v>7.4845012584448272</c:v>
                </c:pt>
                <c:pt idx="43">
                  <c:v>7.6143052160386047</c:v>
                </c:pt>
                <c:pt idx="44">
                  <c:v>7.5261198510868264</c:v>
                </c:pt>
                <c:pt idx="45">
                  <c:v>7.4667282542798583</c:v>
                </c:pt>
                <c:pt idx="46">
                  <c:v>7.5741447031365627</c:v>
                </c:pt>
                <c:pt idx="47">
                  <c:v>7.4033132530120485</c:v>
                </c:pt>
                <c:pt idx="48">
                  <c:v>7.4335571917900589</c:v>
                </c:pt>
                <c:pt idx="49">
                  <c:v>8.8369704348911995</c:v>
                </c:pt>
                <c:pt idx="50">
                  <c:v>9.4536977698026146</c:v>
                </c:pt>
                <c:pt idx="51">
                  <c:v>9.3678936917672218</c:v>
                </c:pt>
                <c:pt idx="52">
                  <c:v>9.6050812515158857</c:v>
                </c:pt>
                <c:pt idx="53">
                  <c:v>9.6594746995103122</c:v>
                </c:pt>
                <c:pt idx="54">
                  <c:v>9.691620437956205</c:v>
                </c:pt>
                <c:pt idx="55">
                  <c:v>9.911216724494853</c:v>
                </c:pt>
                <c:pt idx="56">
                  <c:v>10.167689343411887</c:v>
                </c:pt>
                <c:pt idx="57">
                  <c:v>10.710669363504204</c:v>
                </c:pt>
                <c:pt idx="58">
                  <c:v>10.834576794443015</c:v>
                </c:pt>
                <c:pt idx="59">
                  <c:v>11.138098766227492</c:v>
                </c:pt>
                <c:pt idx="60">
                  <c:v>11.21924742136763</c:v>
                </c:pt>
                <c:pt idx="61">
                  <c:v>11.479034105370323</c:v>
                </c:pt>
                <c:pt idx="62">
                  <c:v>11.739291769297207</c:v>
                </c:pt>
                <c:pt idx="63">
                  <c:v>12.528787433460696</c:v>
                </c:pt>
                <c:pt idx="64">
                  <c:v>12.917389917038928</c:v>
                </c:pt>
                <c:pt idx="65">
                  <c:v>13.460280593829447</c:v>
                </c:pt>
                <c:pt idx="66">
                  <c:v>14.342024633862369</c:v>
                </c:pt>
                <c:pt idx="67">
                  <c:v>15.281579812838222</c:v>
                </c:pt>
                <c:pt idx="71">
                  <c:v>15.593265235771177</c:v>
                </c:pt>
                <c:pt idx="72">
                  <c:v>15.925871619420006</c:v>
                </c:pt>
                <c:pt idx="73">
                  <c:v>16.072009539573212</c:v>
                </c:pt>
                <c:pt idx="74">
                  <c:v>15.96115992970123</c:v>
                </c:pt>
                <c:pt idx="75">
                  <c:v>16.683575294218709</c:v>
                </c:pt>
                <c:pt idx="76">
                  <c:v>17.038782318598834</c:v>
                </c:pt>
                <c:pt idx="77">
                  <c:v>18.006705575561902</c:v>
                </c:pt>
                <c:pt idx="78">
                  <c:v>21.023760523854069</c:v>
                </c:pt>
                <c:pt idx="79">
                  <c:v>20.866955530216647</c:v>
                </c:pt>
                <c:pt idx="80">
                  <c:v>20.968584507674358</c:v>
                </c:pt>
                <c:pt idx="81">
                  <c:v>20.783876500857634</c:v>
                </c:pt>
                <c:pt idx="82">
                  <c:v>19.795742306536763</c:v>
                </c:pt>
                <c:pt idx="83">
                  <c:v>20.398033456774357</c:v>
                </c:pt>
                <c:pt idx="84">
                  <c:v>21.14322055456627</c:v>
                </c:pt>
                <c:pt idx="85">
                  <c:v>21.175880460548594</c:v>
                </c:pt>
              </c:numCache>
            </c:numRef>
          </c:val>
          <c:smooth val="0"/>
        </c:ser>
        <c:ser>
          <c:idx val="3"/>
          <c:order val="1"/>
          <c:tx>
            <c:v>UK all academic staff</c:v>
          </c:tx>
          <c:spPr>
            <a:ln>
              <a:solidFill>
                <a:schemeClr val="tx1"/>
              </a:solidFill>
            </a:ln>
          </c:spPr>
          <c:marker>
            <c:spPr>
              <a:ln>
                <a:solidFill>
                  <a:schemeClr val="tx1"/>
                </a:solidFill>
              </a:ln>
            </c:spPr>
          </c:marker>
          <c:val>
            <c:numRef>
              <c:f>professors!$I$62:$I$148</c:f>
              <c:numCache>
                <c:formatCode>General</c:formatCode>
                <c:ptCount val="87"/>
                <c:pt idx="0">
                  <c:v>18.622560370492888</c:v>
                </c:pt>
                <c:pt idx="1">
                  <c:v>18.522204213938412</c:v>
                </c:pt>
                <c:pt idx="2">
                  <c:v>18.224992111076048</c:v>
                </c:pt>
                <c:pt idx="3">
                  <c:v>17.965019944768333</c:v>
                </c:pt>
                <c:pt idx="4">
                  <c:v>17.758733950432966</c:v>
                </c:pt>
                <c:pt idx="5">
                  <c:v>17.798343330477007</c:v>
                </c:pt>
                <c:pt idx="6">
                  <c:v>17.41699164345404</c:v>
                </c:pt>
                <c:pt idx="7">
                  <c:v>17.667401488013226</c:v>
                </c:pt>
                <c:pt idx="8">
                  <c:v>17.557917688743526</c:v>
                </c:pt>
                <c:pt idx="9">
                  <c:v>17.14859437751004</c:v>
                </c:pt>
                <c:pt idx="10">
                  <c:v>16.866383881230117</c:v>
                </c:pt>
                <c:pt idx="11">
                  <c:v>16.252795838751627</c:v>
                </c:pt>
                <c:pt idx="12">
                  <c:v>15.93805989250064</c:v>
                </c:pt>
                <c:pt idx="13">
                  <c:v>15.878818227341011</c:v>
                </c:pt>
                <c:pt idx="22">
                  <c:v>14.76499388004896</c:v>
                </c:pt>
                <c:pt idx="23">
                  <c:v>13.471303887860355</c:v>
                </c:pt>
                <c:pt idx="24">
                  <c:v>12.71192502158096</c:v>
                </c:pt>
                <c:pt idx="25">
                  <c:v>11.583058930396275</c:v>
                </c:pt>
                <c:pt idx="26">
                  <c:v>11.239390642002176</c:v>
                </c:pt>
                <c:pt idx="27">
                  <c:v>10.654034490100065</c:v>
                </c:pt>
                <c:pt idx="28">
                  <c:v>10.119419756869956</c:v>
                </c:pt>
                <c:pt idx="29">
                  <c:v>9.9505244409261824</c:v>
                </c:pt>
                <c:pt idx="30">
                  <c:v>9.9061935115593194</c:v>
                </c:pt>
                <c:pt idx="31">
                  <c:v>10.091119762699295</c:v>
                </c:pt>
                <c:pt idx="32">
                  <c:v>10.281837721655025</c:v>
                </c:pt>
                <c:pt idx="33">
                  <c:v>10.456657025155579</c:v>
                </c:pt>
                <c:pt idx="34">
                  <c:v>10.189768976897689</c:v>
                </c:pt>
                <c:pt idx="35">
                  <c:v>10.136299545668182</c:v>
                </c:pt>
                <c:pt idx="36">
                  <c:v>10.100037050759541</c:v>
                </c:pt>
                <c:pt idx="37">
                  <c:v>9.6237187865446785</c:v>
                </c:pt>
                <c:pt idx="38">
                  <c:v>9.3920758076825237</c:v>
                </c:pt>
                <c:pt idx="39">
                  <c:v>10.280288816874183</c:v>
                </c:pt>
                <c:pt idx="40">
                  <c:v>7.4320523746804064</c:v>
                </c:pt>
                <c:pt idx="41">
                  <c:v>7.4636885450461694</c:v>
                </c:pt>
                <c:pt idx="42">
                  <c:v>7.4845012584448272</c:v>
                </c:pt>
                <c:pt idx="43">
                  <c:v>7.6143052160386047</c:v>
                </c:pt>
                <c:pt idx="44">
                  <c:v>7.5261198510868264</c:v>
                </c:pt>
                <c:pt idx="45">
                  <c:v>7.4667282542798583</c:v>
                </c:pt>
                <c:pt idx="46">
                  <c:v>7.5741447031365627</c:v>
                </c:pt>
                <c:pt idx="47">
                  <c:v>7.4033132530120485</c:v>
                </c:pt>
                <c:pt idx="48">
                  <c:v>7.4335571917900589</c:v>
                </c:pt>
                <c:pt idx="49">
                  <c:v>8.8369704348911995</c:v>
                </c:pt>
                <c:pt idx="50">
                  <c:v>9.0536410224936326</c:v>
                </c:pt>
                <c:pt idx="51">
                  <c:v>8.9624152443301384</c:v>
                </c:pt>
                <c:pt idx="52">
                  <c:v>9.1846118165478057</c:v>
                </c:pt>
                <c:pt idx="53">
                  <c:v>9.2422762380736021</c:v>
                </c:pt>
                <c:pt idx="54">
                  <c:v>9.262438262131317</c:v>
                </c:pt>
                <c:pt idx="55">
                  <c:v>9.4489228630993747</c:v>
                </c:pt>
                <c:pt idx="56">
                  <c:v>9.6695232994108196</c:v>
                </c:pt>
                <c:pt idx="57">
                  <c:v>9.9640431599682469</c:v>
                </c:pt>
                <c:pt idx="58">
                  <c:v>9.9205559318041274</c:v>
                </c:pt>
                <c:pt idx="59">
                  <c:v>10.011002374196536</c:v>
                </c:pt>
                <c:pt idx="60">
                  <c:v>10.169061634349031</c:v>
                </c:pt>
                <c:pt idx="61">
                  <c:v>10.405450612833453</c:v>
                </c:pt>
                <c:pt idx="62">
                  <c:v>10.660953432298173</c:v>
                </c:pt>
                <c:pt idx="63">
                  <c:v>11.203901641259272</c:v>
                </c:pt>
                <c:pt idx="64">
                  <c:v>11.39887371533155</c:v>
                </c:pt>
                <c:pt idx="65">
                  <c:v>11.765006035334139</c:v>
                </c:pt>
                <c:pt idx="71">
                  <c:v>13.53172528891268</c:v>
                </c:pt>
                <c:pt idx="72">
                  <c:v>13.738358474655673</c:v>
                </c:pt>
                <c:pt idx="73">
                  <c:v>13.772541483650562</c:v>
                </c:pt>
                <c:pt idx="74">
                  <c:v>13.379345904537418</c:v>
                </c:pt>
                <c:pt idx="75">
                  <c:v>13.877844867626568</c:v>
                </c:pt>
                <c:pt idx="76">
                  <c:v>14.271393643031784</c:v>
                </c:pt>
                <c:pt idx="77">
                  <c:v>14.809327659574468</c:v>
                </c:pt>
                <c:pt idx="78">
                  <c:v>14.959994674831924</c:v>
                </c:pt>
                <c:pt idx="79">
                  <c:v>14.238834770159659</c:v>
                </c:pt>
                <c:pt idx="80">
                  <c:v>14.168976497346474</c:v>
                </c:pt>
                <c:pt idx="81">
                  <c:v>13.899320568252007</c:v>
                </c:pt>
                <c:pt idx="82">
                  <c:v>13.181885735516877</c:v>
                </c:pt>
                <c:pt idx="83">
                  <c:v>13.382791554959786</c:v>
                </c:pt>
                <c:pt idx="84">
                  <c:v>13.730664390539387</c:v>
                </c:pt>
                <c:pt idx="85">
                  <c:v>13.805199105886249</c:v>
                </c:pt>
                <c:pt idx="86">
                  <c:v>13.764341042533838</c:v>
                </c:pt>
              </c:numCache>
            </c:numRef>
          </c:val>
          <c:smooth val="0"/>
        </c:ser>
        <c:dLbls>
          <c:showLegendKey val="0"/>
          <c:showVal val="0"/>
          <c:showCatName val="0"/>
          <c:showSerName val="0"/>
          <c:showPercent val="0"/>
          <c:showBubbleSize val="0"/>
        </c:dLbls>
        <c:marker val="1"/>
        <c:smooth val="0"/>
        <c:axId val="405474536"/>
        <c:axId val="405475320"/>
      </c:lineChart>
      <c:lineChart>
        <c:grouping val="standard"/>
        <c:varyColors val="0"/>
        <c:ser>
          <c:idx val="5"/>
          <c:order val="2"/>
          <c:tx>
            <c:v>Spending per students UK</c:v>
          </c:tx>
          <c:spPr>
            <a:ln>
              <a:solidFill>
                <a:schemeClr val="tx1"/>
              </a:solidFill>
            </a:ln>
          </c:spPr>
          <c:marker>
            <c:spPr>
              <a:solidFill>
                <a:schemeClr val="tx1"/>
              </a:solidFill>
              <a:ln>
                <a:solidFill>
                  <a:schemeClr val="tx1"/>
                </a:solidFill>
              </a:ln>
            </c:spPr>
          </c:marker>
          <c:val>
            <c:numRef>
              <c:f>kamisuk!$F$5:$F$96</c:f>
              <c:numCache>
                <c:formatCode>General</c:formatCode>
                <c:ptCount val="92"/>
                <c:pt idx="0">
                  <c:v>2660.87240262964</c:v>
                </c:pt>
                <c:pt idx="1">
                  <c:v>3658.3890149937761</c:v>
                </c:pt>
                <c:pt idx="2">
                  <c:v>3230.3764612669206</c:v>
                </c:pt>
                <c:pt idx="3">
                  <c:v>3420.2809298966567</c:v>
                </c:pt>
                <c:pt idx="4">
                  <c:v>3592.6344478148499</c:v>
                </c:pt>
                <c:pt idx="5">
                  <c:v>4707.4756928783427</c:v>
                </c:pt>
                <c:pt idx="6">
                  <c:v>5008.6511232716975</c:v>
                </c:pt>
                <c:pt idx="7">
                  <c:v>5007.4499587046757</c:v>
                </c:pt>
                <c:pt idx="8">
                  <c:v>5091.9517374510133</c:v>
                </c:pt>
                <c:pt idx="9">
                  <c:v>5275.9866656598879</c:v>
                </c:pt>
                <c:pt idx="10">
                  <c:v>5506.3178117882217</c:v>
                </c:pt>
                <c:pt idx="11">
                  <c:v>5678.7426345664771</c:v>
                </c:pt>
                <c:pt idx="12">
                  <c:v>5766.0711270996871</c:v>
                </c:pt>
                <c:pt idx="13">
                  <c:v>5805.5172455646571</c:v>
                </c:pt>
                <c:pt idx="14">
                  <c:v>5913.5985209779301</c:v>
                </c:pt>
                <c:pt idx="15">
                  <c:v>5979.19744529328</c:v>
                </c:pt>
                <c:pt idx="16">
                  <c:v>6211.722653617293</c:v>
                </c:pt>
                <c:pt idx="17">
                  <c:v>6168.0272265461526</c:v>
                </c:pt>
                <c:pt idx="18">
                  <c:v>5783.9247636919526</c:v>
                </c:pt>
                <c:pt idx="19">
                  <c:v>5751.2413637929876</c:v>
                </c:pt>
                <c:pt idx="20">
                  <c:v>6477.3258557342642</c:v>
                </c:pt>
                <c:pt idx="21">
                  <c:v>5970.3604374244514</c:v>
                </c:pt>
                <c:pt idx="22">
                  <c:v>5872.6642997275321</c:v>
                </c:pt>
                <c:pt idx="23">
                  <c:v>5477.2349734530135</c:v>
                </c:pt>
                <c:pt idx="24">
                  <c:v>6091.9298917621363</c:v>
                </c:pt>
                <c:pt idx="25">
                  <c:v>5923.1643843222864</c:v>
                </c:pt>
                <c:pt idx="26">
                  <c:v>5511.4990888504617</c:v>
                </c:pt>
                <c:pt idx="27">
                  <c:v>5952.3253608718296</c:v>
                </c:pt>
                <c:pt idx="28">
                  <c:v>6520.5734652813953</c:v>
                </c:pt>
                <c:pt idx="29">
                  <c:v>8220.6653666893126</c:v>
                </c:pt>
                <c:pt idx="30">
                  <c:v>8620.7850288072659</c:v>
                </c:pt>
                <c:pt idx="31">
                  <c:v>8257.6620637950109</c:v>
                </c:pt>
                <c:pt idx="32">
                  <c:v>8890.3170600320009</c:v>
                </c:pt>
                <c:pt idx="33">
                  <c:v>9164.9355316143665</c:v>
                </c:pt>
                <c:pt idx="34">
                  <c:v>9909.3036594602327</c:v>
                </c:pt>
                <c:pt idx="35">
                  <c:v>10365.869681701719</c:v>
                </c:pt>
                <c:pt idx="36">
                  <c:v>10117.322283789665</c:v>
                </c:pt>
                <c:pt idx="37">
                  <c:v>11022.698733071904</c:v>
                </c:pt>
                <c:pt idx="38">
                  <c:v>11763.689780672921</c:v>
                </c:pt>
                <c:pt idx="39">
                  <c:v>12959.479694984773</c:v>
                </c:pt>
                <c:pt idx="40">
                  <c:v>13726.268353060339</c:v>
                </c:pt>
                <c:pt idx="41">
                  <c:v>14173.82366582038</c:v>
                </c:pt>
                <c:pt idx="42">
                  <c:v>16153.966926876505</c:v>
                </c:pt>
                <c:pt idx="43">
                  <c:v>17827.073132684807</c:v>
                </c:pt>
                <c:pt idx="44">
                  <c:v>18268.407405827795</c:v>
                </c:pt>
                <c:pt idx="45">
                  <c:v>20644.972488531948</c:v>
                </c:pt>
                <c:pt idx="46">
                  <c:v>20101.333669101918</c:v>
                </c:pt>
                <c:pt idx="47">
                  <c:v>19570.81623912149</c:v>
                </c:pt>
                <c:pt idx="48">
                  <c:v>18493.115222477667</c:v>
                </c:pt>
                <c:pt idx="49">
                  <c:v>18173.560483380683</c:v>
                </c:pt>
                <c:pt idx="50">
                  <c:v>18122.644322502787</c:v>
                </c:pt>
                <c:pt idx="51">
                  <c:v>18253.294044151415</c:v>
                </c:pt>
                <c:pt idx="52">
                  <c:v>19294.867742965056</c:v>
                </c:pt>
                <c:pt idx="53">
                  <c:v>18436.727964843023</c:v>
                </c:pt>
                <c:pt idx="54">
                  <c:v>15912.41422239334</c:v>
                </c:pt>
                <c:pt idx="55">
                  <c:v>16861.565767202341</c:v>
                </c:pt>
                <c:pt idx="56">
                  <c:v>16010.10900883326</c:v>
                </c:pt>
                <c:pt idx="57">
                  <c:v>14525.836349650455</c:v>
                </c:pt>
                <c:pt idx="58">
                  <c:v>14083.376748613944</c:v>
                </c:pt>
                <c:pt idx="59">
                  <c:v>14519.247469419493</c:v>
                </c:pt>
                <c:pt idx="60">
                  <c:v>15551.1603210829</c:v>
                </c:pt>
                <c:pt idx="61">
                  <c:v>15765.746583523189</c:v>
                </c:pt>
                <c:pt idx="62">
                  <c:v>16627.569220827419</c:v>
                </c:pt>
                <c:pt idx="63">
                  <c:v>16547.32854504112</c:v>
                </c:pt>
                <c:pt idx="64">
                  <c:v>16303.882614183043</c:v>
                </c:pt>
                <c:pt idx="65">
                  <c:v>16694.474614856947</c:v>
                </c:pt>
                <c:pt idx="66">
                  <c:v>16954.025340333457</c:v>
                </c:pt>
                <c:pt idx="67">
                  <c:v>17540.709396666636</c:v>
                </c:pt>
                <c:pt idx="68">
                  <c:v>17284.316796019513</c:v>
                </c:pt>
                <c:pt idx="69">
                  <c:v>18747.912477058329</c:v>
                </c:pt>
                <c:pt idx="70">
                  <c:v>18094.322729426447</c:v>
                </c:pt>
                <c:pt idx="71">
                  <c:v>17463.608724505426</c:v>
                </c:pt>
                <c:pt idx="72">
                  <c:v>16840.790300496199</c:v>
                </c:pt>
                <c:pt idx="73">
                  <c:v>9026.2856742506156</c:v>
                </c:pt>
                <c:pt idx="74">
                  <c:v>10551.529277186153</c:v>
                </c:pt>
                <c:pt idx="75">
                  <c:v>9939.4785725124166</c:v>
                </c:pt>
                <c:pt idx="76">
                  <c:v>9841.8101145519722</c:v>
                </c:pt>
                <c:pt idx="77">
                  <c:v>9663.7315314233838</c:v>
                </c:pt>
                <c:pt idx="78">
                  <c:v>9799.2448628321035</c:v>
                </c:pt>
                <c:pt idx="79">
                  <c:v>10055.168725677535</c:v>
                </c:pt>
                <c:pt idx="80">
                  <c:v>9753.1789858146112</c:v>
                </c:pt>
                <c:pt idx="81">
                  <c:v>9604.6222856530931</c:v>
                </c:pt>
                <c:pt idx="82">
                  <c:v>9373.1726972992437</c:v>
                </c:pt>
                <c:pt idx="83">
                  <c:v>9719.0061031601326</c:v>
                </c:pt>
                <c:pt idx="84">
                  <c:v>9864.1981064685187</c:v>
                </c:pt>
                <c:pt idx="85">
                  <c:v>10222.68113242361</c:v>
                </c:pt>
                <c:pt idx="86">
                  <c:v>10594.737169018716</c:v>
                </c:pt>
                <c:pt idx="87">
                  <c:v>11565.206656229444</c:v>
                </c:pt>
                <c:pt idx="88">
                  <c:v>9943.3105817939431</c:v>
                </c:pt>
                <c:pt idx="89">
                  <c:v>8887.8662369512276</c:v>
                </c:pt>
                <c:pt idx="90">
                  <c:v>9521.6744388783118</c:v>
                </c:pt>
                <c:pt idx="91">
                  <c:v>9275.6848731694408</c:v>
                </c:pt>
              </c:numCache>
            </c:numRef>
          </c:val>
          <c:smooth val="0"/>
        </c:ser>
        <c:dLbls>
          <c:showLegendKey val="0"/>
          <c:showVal val="0"/>
          <c:showCatName val="0"/>
          <c:showSerName val="0"/>
          <c:showPercent val="0"/>
          <c:showBubbleSize val="0"/>
        </c:dLbls>
        <c:marker val="1"/>
        <c:smooth val="0"/>
        <c:axId val="405474928"/>
        <c:axId val="332477336"/>
      </c:lineChart>
      <c:dateAx>
        <c:axId val="405474536"/>
        <c:scaling>
          <c:orientation val="minMax"/>
          <c:max val="2010"/>
          <c:min val="1920"/>
        </c:scaling>
        <c:delete val="0"/>
        <c:axPos val="b"/>
        <c:numFmt formatCode="@" sourceLinked="0"/>
        <c:majorTickMark val="out"/>
        <c:minorTickMark val="none"/>
        <c:tickLblPos val="nextTo"/>
        <c:spPr>
          <a:ln w="3175">
            <a:solidFill>
              <a:srgbClr val="000000"/>
            </a:solidFill>
            <a:prstDash val="solid"/>
          </a:ln>
        </c:spPr>
        <c:txPr>
          <a:bodyPr rot="0" vert="horz"/>
          <a:lstStyle/>
          <a:p>
            <a:pPr>
              <a:defRPr sz="1500"/>
            </a:pPr>
            <a:endParaRPr lang="fr-FR"/>
          </a:p>
        </c:txPr>
        <c:crossAx val="405475320"/>
        <c:crosses val="autoZero"/>
        <c:auto val="0"/>
        <c:lblOffset val="100"/>
        <c:baseTimeUnit val="days"/>
        <c:majorUnit val="10"/>
        <c:majorTimeUnit val="days"/>
        <c:minorUnit val="5"/>
        <c:minorTimeUnit val="days"/>
      </c:dateAx>
      <c:valAx>
        <c:axId val="405475320"/>
        <c:scaling>
          <c:orientation val="minMax"/>
          <c:min val="5"/>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a:pPr>
            <a:endParaRPr lang="fr-FR"/>
          </a:p>
        </c:txPr>
        <c:crossAx val="405474536"/>
        <c:crosses val="autoZero"/>
        <c:crossBetween val="between"/>
      </c:valAx>
      <c:catAx>
        <c:axId val="405474928"/>
        <c:scaling>
          <c:orientation val="minMax"/>
        </c:scaling>
        <c:delete val="1"/>
        <c:axPos val="b"/>
        <c:majorTickMark val="out"/>
        <c:minorTickMark val="none"/>
        <c:tickLblPos val="nextTo"/>
        <c:crossAx val="332477336"/>
        <c:crosses val="autoZero"/>
        <c:auto val="1"/>
        <c:lblAlgn val="ctr"/>
        <c:lblOffset val="100"/>
        <c:noMultiLvlLbl val="0"/>
      </c:catAx>
      <c:valAx>
        <c:axId val="332477336"/>
        <c:scaling>
          <c:orientation val="minMax"/>
        </c:scaling>
        <c:delete val="0"/>
        <c:axPos val="r"/>
        <c:numFmt formatCode="General" sourceLinked="1"/>
        <c:majorTickMark val="out"/>
        <c:minorTickMark val="none"/>
        <c:tickLblPos val="nextTo"/>
        <c:crossAx val="405474928"/>
        <c:crosses val="max"/>
        <c:crossBetween val="between"/>
      </c:valAx>
      <c:spPr>
        <a:solidFill>
          <a:srgbClr val="FFFFFF"/>
        </a:solidFill>
        <a:ln w="12700">
          <a:solidFill>
            <a:srgbClr val="808080"/>
          </a:solidFill>
          <a:prstDash val="solid"/>
        </a:ln>
      </c:spPr>
    </c:plotArea>
    <c:legend>
      <c:legendPos val="b"/>
      <c:layout>
        <c:manualLayout>
          <c:xMode val="edge"/>
          <c:yMode val="edge"/>
          <c:x val="5.2051099300524546E-2"/>
          <c:y val="0.88084537021577225"/>
          <c:w val="0.92464879137182066"/>
          <c:h val="0.11915462978422774"/>
        </c:manualLayout>
      </c:layout>
      <c:overlay val="0"/>
      <c:spPr>
        <a:solidFill>
          <a:srgbClr val="FFFFFF"/>
        </a:solidFill>
        <a:ln w="25400">
          <a:noFill/>
        </a:ln>
      </c:spPr>
      <c:txPr>
        <a:bodyPr/>
        <a:lstStyle/>
        <a:p>
          <a:pPr>
            <a:defRPr sz="1600"/>
          </a:pPr>
          <a:endParaRPr lang="fr-FR"/>
        </a:p>
      </c:txPr>
    </c:legend>
    <c:plotVisOnly val="1"/>
    <c:dispBlanksAs val="gap"/>
    <c:showDLblsOverMax val="0"/>
  </c:chart>
  <c:spPr>
    <a:noFill/>
    <a:ln w="9525">
      <a:noFill/>
    </a:ln>
  </c:spPr>
  <c:txPr>
    <a:bodyPr/>
    <a:lstStyle/>
    <a:p>
      <a:pPr>
        <a:defRPr sz="1800" b="0" i="0" u="none" strike="noStrike" baseline="0">
          <a:solidFill>
            <a:srgbClr val="000000"/>
          </a:solidFill>
          <a:latin typeface="Garamond" panose="02020404030301010803" pitchFamily="18" charset="0"/>
          <a:ea typeface="Times New Roman"/>
          <a:cs typeface="Times New Roman"/>
        </a:defRPr>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556081041744237E-2"/>
          <c:y val="8.0237437395362654E-2"/>
          <c:w val="0.87452602550844538"/>
          <c:h val="0.71192154974148469"/>
        </c:manualLayout>
      </c:layout>
      <c:lineChart>
        <c:grouping val="standard"/>
        <c:varyColors val="0"/>
        <c:ser>
          <c:idx val="1"/>
          <c:order val="0"/>
          <c:tx>
            <c:v>US all instructional staff</c:v>
          </c:tx>
          <c:spPr>
            <a:ln w="12700">
              <a:solidFill>
                <a:srgbClr val="000000"/>
              </a:solidFill>
              <a:prstDash val="solid"/>
            </a:ln>
          </c:spPr>
          <c:marker>
            <c:symbol val="square"/>
            <c:size val="5"/>
            <c:spPr>
              <a:solidFill>
                <a:srgbClr val="000000"/>
              </a:solidFill>
              <a:ln>
                <a:solidFill>
                  <a:srgbClr val="000000"/>
                </a:solidFill>
                <a:prstDash val="solid"/>
              </a:ln>
            </c:spPr>
          </c:marker>
          <c:cat>
            <c:numRef>
              <c:f>professors!$A$62:$A$147</c:f>
              <c:numCache>
                <c:formatCode>General</c:formatCode>
                <c:ptCount val="86"/>
                <c:pt idx="0">
                  <c:v>1926</c:v>
                </c:pt>
                <c:pt idx="1">
                  <c:v>1927</c:v>
                </c:pt>
                <c:pt idx="2">
                  <c:v>1928</c:v>
                </c:pt>
                <c:pt idx="3">
                  <c:v>1929</c:v>
                </c:pt>
                <c:pt idx="4">
                  <c:v>1930</c:v>
                </c:pt>
                <c:pt idx="5">
                  <c:v>1931</c:v>
                </c:pt>
                <c:pt idx="6">
                  <c:v>1932</c:v>
                </c:pt>
                <c:pt idx="7">
                  <c:v>1933</c:v>
                </c:pt>
                <c:pt idx="8">
                  <c:v>1934</c:v>
                </c:pt>
                <c:pt idx="9">
                  <c:v>1935</c:v>
                </c:pt>
                <c:pt idx="10">
                  <c:v>1936</c:v>
                </c:pt>
                <c:pt idx="11">
                  <c:v>1937</c:v>
                </c:pt>
                <c:pt idx="12">
                  <c:v>1938</c:v>
                </c:pt>
                <c:pt idx="13">
                  <c:v>1939</c:v>
                </c:pt>
                <c:pt idx="14">
                  <c:v>1940</c:v>
                </c:pt>
                <c:pt idx="15">
                  <c:v>1941</c:v>
                </c:pt>
                <c:pt idx="16">
                  <c:v>1942</c:v>
                </c:pt>
                <c:pt idx="17">
                  <c:v>1943</c:v>
                </c:pt>
                <c:pt idx="18">
                  <c:v>1944</c:v>
                </c:pt>
                <c:pt idx="19">
                  <c:v>1945</c:v>
                </c:pt>
                <c:pt idx="20">
                  <c:v>1946</c:v>
                </c:pt>
                <c:pt idx="21">
                  <c:v>1947</c:v>
                </c:pt>
                <c:pt idx="22">
                  <c:v>1948</c:v>
                </c:pt>
                <c:pt idx="23">
                  <c:v>1949</c:v>
                </c:pt>
                <c:pt idx="24">
                  <c:v>1950</c:v>
                </c:pt>
                <c:pt idx="25">
                  <c:v>1951</c:v>
                </c:pt>
                <c:pt idx="26">
                  <c:v>1952</c:v>
                </c:pt>
                <c:pt idx="27">
                  <c:v>1953</c:v>
                </c:pt>
                <c:pt idx="28">
                  <c:v>1954</c:v>
                </c:pt>
                <c:pt idx="29">
                  <c:v>1955</c:v>
                </c:pt>
                <c:pt idx="30">
                  <c:v>1956</c:v>
                </c:pt>
                <c:pt idx="31">
                  <c:v>1957</c:v>
                </c:pt>
                <c:pt idx="32">
                  <c:v>1958</c:v>
                </c:pt>
                <c:pt idx="33">
                  <c:v>1959</c:v>
                </c:pt>
                <c:pt idx="34">
                  <c:v>1960</c:v>
                </c:pt>
                <c:pt idx="35">
                  <c:v>1961</c:v>
                </c:pt>
                <c:pt idx="36">
                  <c:v>1962</c:v>
                </c:pt>
                <c:pt idx="37">
                  <c:v>1963</c:v>
                </c:pt>
                <c:pt idx="38">
                  <c:v>1964</c:v>
                </c:pt>
                <c:pt idx="39">
                  <c:v>1965</c:v>
                </c:pt>
                <c:pt idx="40">
                  <c:v>1966</c:v>
                </c:pt>
                <c:pt idx="41">
                  <c:v>1967</c:v>
                </c:pt>
                <c:pt idx="42">
                  <c:v>1968</c:v>
                </c:pt>
                <c:pt idx="43">
                  <c:v>1969</c:v>
                </c:pt>
                <c:pt idx="44">
                  <c:v>1970</c:v>
                </c:pt>
                <c:pt idx="45">
                  <c:v>1971</c:v>
                </c:pt>
                <c:pt idx="46">
                  <c:v>1972</c:v>
                </c:pt>
                <c:pt idx="47">
                  <c:v>1973</c:v>
                </c:pt>
                <c:pt idx="48">
                  <c:v>1974</c:v>
                </c:pt>
                <c:pt idx="49">
                  <c:v>1975</c:v>
                </c:pt>
                <c:pt idx="50">
                  <c:v>1976</c:v>
                </c:pt>
                <c:pt idx="51">
                  <c:v>1977</c:v>
                </c:pt>
                <c:pt idx="52">
                  <c:v>1978</c:v>
                </c:pt>
                <c:pt idx="53">
                  <c:v>1979</c:v>
                </c:pt>
                <c:pt idx="54">
                  <c:v>1980</c:v>
                </c:pt>
                <c:pt idx="55">
                  <c:v>1981</c:v>
                </c:pt>
                <c:pt idx="56">
                  <c:v>1982</c:v>
                </c:pt>
                <c:pt idx="57">
                  <c:v>1983</c:v>
                </c:pt>
                <c:pt idx="58">
                  <c:v>1984</c:v>
                </c:pt>
                <c:pt idx="59">
                  <c:v>1985</c:v>
                </c:pt>
                <c:pt idx="60">
                  <c:v>1986</c:v>
                </c:pt>
                <c:pt idx="61">
                  <c:v>1987</c:v>
                </c:pt>
                <c:pt idx="62">
                  <c:v>1988</c:v>
                </c:pt>
                <c:pt idx="63">
                  <c:v>1989</c:v>
                </c:pt>
                <c:pt idx="64">
                  <c:v>1990</c:v>
                </c:pt>
                <c:pt idx="65">
                  <c:v>1991</c:v>
                </c:pt>
                <c:pt idx="66">
                  <c:v>1992</c:v>
                </c:pt>
                <c:pt idx="67">
                  <c:v>1993</c:v>
                </c:pt>
                <c:pt idx="68">
                  <c:v>1994</c:v>
                </c:pt>
                <c:pt idx="69">
                  <c:v>1995</c:v>
                </c:pt>
                <c:pt idx="70">
                  <c:v>1996</c:v>
                </c:pt>
                <c:pt idx="71">
                  <c:v>1997</c:v>
                </c:pt>
                <c:pt idx="72">
                  <c:v>1998</c:v>
                </c:pt>
                <c:pt idx="73">
                  <c:v>1999</c:v>
                </c:pt>
                <c:pt idx="74">
                  <c:v>2000</c:v>
                </c:pt>
                <c:pt idx="75">
                  <c:v>2001</c:v>
                </c:pt>
                <c:pt idx="76">
                  <c:v>2002</c:v>
                </c:pt>
                <c:pt idx="77">
                  <c:v>2003</c:v>
                </c:pt>
                <c:pt idx="78">
                  <c:v>2004</c:v>
                </c:pt>
                <c:pt idx="79">
                  <c:v>2005</c:v>
                </c:pt>
                <c:pt idx="80">
                  <c:v>2006</c:v>
                </c:pt>
                <c:pt idx="81">
                  <c:v>2007</c:v>
                </c:pt>
                <c:pt idx="82">
                  <c:v>2008</c:v>
                </c:pt>
                <c:pt idx="83">
                  <c:v>2009</c:v>
                </c:pt>
                <c:pt idx="84">
                  <c:v>2010</c:v>
                </c:pt>
                <c:pt idx="85">
                  <c:v>2011</c:v>
                </c:pt>
              </c:numCache>
            </c:numRef>
          </c:cat>
          <c:val>
            <c:numRef>
              <c:f>professors!$S$62:$S$147</c:f>
              <c:numCache>
                <c:formatCode>General</c:formatCode>
                <c:ptCount val="86"/>
                <c:pt idx="0">
                  <c:v>13.314656026261426</c:v>
                </c:pt>
                <c:pt idx="2">
                  <c:v>13.853838065194532</c:v>
                </c:pt>
                <c:pt idx="4">
                  <c:v>13.363921054548102</c:v>
                </c:pt>
                <c:pt idx="6">
                  <c:v>13.088055164904958</c:v>
                </c:pt>
                <c:pt idx="8">
                  <c:v>12.138435695054882</c:v>
                </c:pt>
                <c:pt idx="10">
                  <c:v>13.048174551739036</c:v>
                </c:pt>
                <c:pt idx="12">
                  <c:v>12.400183570445158</c:v>
                </c:pt>
                <c:pt idx="14">
                  <c:v>13.473418406457141</c:v>
                </c:pt>
                <c:pt idx="16">
                  <c:v>12.241374800554524</c:v>
                </c:pt>
                <c:pt idx="18">
                  <c:v>10.912595308056424</c:v>
                </c:pt>
                <c:pt idx="20">
                  <c:v>16.516838750188775</c:v>
                </c:pt>
                <c:pt idx="22">
                  <c:v>13.79417234965902</c:v>
                </c:pt>
                <c:pt idx="24">
                  <c:v>11.983000005253398</c:v>
                </c:pt>
                <c:pt idx="26">
                  <c:v>11.613099837830189</c:v>
                </c:pt>
                <c:pt idx="28">
                  <c:v>11.800448484556217</c:v>
                </c:pt>
                <c:pt idx="30">
                  <c:v>12.787701369046575</c:v>
                </c:pt>
                <c:pt idx="32">
                  <c:v>13.48650574783875</c:v>
                </c:pt>
                <c:pt idx="34">
                  <c:v>13.827413980519065</c:v>
                </c:pt>
                <c:pt idx="36">
                  <c:v>14.359401747905217</c:v>
                </c:pt>
                <c:pt idx="38">
                  <c:v>14.85056617783553</c:v>
                </c:pt>
                <c:pt idx="44">
                  <c:v>18.103375527426159</c:v>
                </c:pt>
                <c:pt idx="49">
                  <c:v>17.810509554140129</c:v>
                </c:pt>
                <c:pt idx="54">
                  <c:v>17.634110787172013</c:v>
                </c:pt>
                <c:pt idx="55">
                  <c:v>17.548936170212766</c:v>
                </c:pt>
                <c:pt idx="56">
                  <c:v>17.501408450704226</c:v>
                </c:pt>
                <c:pt idx="57">
                  <c:v>17.216850828729282</c:v>
                </c:pt>
                <c:pt idx="58">
                  <c:v>17.073919107391912</c:v>
                </c:pt>
                <c:pt idx="59">
                  <c:v>17.128671328671327</c:v>
                </c:pt>
                <c:pt idx="60">
                  <c:v>17.318559556786703</c:v>
                </c:pt>
                <c:pt idx="61">
                  <c:v>16.099621689785625</c:v>
                </c:pt>
                <c:pt idx="62">
                  <c:v>16.237562189054728</c:v>
                </c:pt>
                <c:pt idx="63">
                  <c:v>16.430825242718445</c:v>
                </c:pt>
                <c:pt idx="64">
                  <c:v>16.780905752753977</c:v>
                </c:pt>
                <c:pt idx="65">
                  <c:v>17.139225181598064</c:v>
                </c:pt>
                <c:pt idx="66">
                  <c:v>16.518814139110603</c:v>
                </c:pt>
                <c:pt idx="67">
                  <c:v>15.625785112411712</c:v>
                </c:pt>
                <c:pt idx="68">
                  <c:v>15.47020585048754</c:v>
                </c:pt>
                <c:pt idx="69">
                  <c:v>15.30740383769129</c:v>
                </c:pt>
                <c:pt idx="70">
                  <c:v>14.989517819706499</c:v>
                </c:pt>
                <c:pt idx="71">
                  <c:v>14.49263648790226</c:v>
                </c:pt>
                <c:pt idx="72">
                  <c:v>14.622622622622623</c:v>
                </c:pt>
                <c:pt idx="73">
                  <c:v>14.390512049658017</c:v>
                </c:pt>
                <c:pt idx="74">
                  <c:v>13.976569821930646</c:v>
                </c:pt>
                <c:pt idx="75">
                  <c:v>14.308507226574607</c:v>
                </c:pt>
                <c:pt idx="77">
                  <c:v>14.41044723341056</c:v>
                </c:pt>
                <c:pt idx="79">
                  <c:v>13.552113798079084</c:v>
                </c:pt>
                <c:pt idx="81">
                  <c:v>13.306300906379658</c:v>
                </c:pt>
                <c:pt idx="83">
                  <c:v>14.19434816807769</c:v>
                </c:pt>
                <c:pt idx="85">
                  <c:v>13.779145650311923</c:v>
                </c:pt>
              </c:numCache>
            </c:numRef>
          </c:val>
          <c:smooth val="0"/>
        </c:ser>
        <c:ser>
          <c:idx val="4"/>
          <c:order val="1"/>
          <c:tx>
            <c:v>US FT instructional staff</c:v>
          </c:tx>
          <c:spPr>
            <a:ln>
              <a:solidFill>
                <a:schemeClr val="tx1"/>
              </a:solidFill>
            </a:ln>
          </c:spPr>
          <c:marker>
            <c:spPr>
              <a:ln>
                <a:solidFill>
                  <a:schemeClr val="tx1"/>
                </a:solidFill>
              </a:ln>
            </c:spPr>
          </c:marker>
          <c:val>
            <c:numRef>
              <c:f>professors!$T$58:$T$147</c:f>
              <c:numCache>
                <c:formatCode>General</c:formatCode>
                <c:ptCount val="90"/>
                <c:pt idx="48">
                  <c:v>23.191891891891892</c:v>
                </c:pt>
                <c:pt idx="49">
                  <c:v>23.612137203166228</c:v>
                </c:pt>
                <c:pt idx="50">
                  <c:v>24.25</c:v>
                </c:pt>
                <c:pt idx="51">
                  <c:v>24.683804627249359</c:v>
                </c:pt>
                <c:pt idx="52">
                  <c:v>25.182266009852217</c:v>
                </c:pt>
                <c:pt idx="53">
                  <c:v>25.420454545454547</c:v>
                </c:pt>
                <c:pt idx="54">
                  <c:v>25.373271889400922</c:v>
                </c:pt>
                <c:pt idx="55">
                  <c:v>25.191964285714285</c:v>
                </c:pt>
                <c:pt idx="57">
                  <c:v>26.355353075170843</c:v>
                </c:pt>
                <c:pt idx="58">
                  <c:v>27.368778280542987</c:v>
                </c:pt>
                <c:pt idx="59">
                  <c:v>27.072210065645514</c:v>
                </c:pt>
                <c:pt idx="60">
                  <c:v>27.25</c:v>
                </c:pt>
                <c:pt idx="61">
                  <c:v>26.577825159914713</c:v>
                </c:pt>
                <c:pt idx="62">
                  <c:v>26.55531453362256</c:v>
                </c:pt>
                <c:pt idx="63">
                  <c:v>27.095132743362832</c:v>
                </c:pt>
                <c:pt idx="64">
                  <c:v>27.64231236874102</c:v>
                </c:pt>
                <c:pt idx="67">
                  <c:v>25.82763264823371</c:v>
                </c:pt>
                <c:pt idx="69">
                  <c:v>26.443344895408977</c:v>
                </c:pt>
                <c:pt idx="71">
                  <c:v>26.213748795138773</c:v>
                </c:pt>
                <c:pt idx="73">
                  <c:v>25.892212003151652</c:v>
                </c:pt>
                <c:pt idx="75">
                  <c:v>25.223352833297287</c:v>
                </c:pt>
                <c:pt idx="77">
                  <c:v>25.02974090300658</c:v>
                </c:pt>
                <c:pt idx="79">
                  <c:v>25.778947930625957</c:v>
                </c:pt>
                <c:pt idx="81">
                  <c:v>26.840524875732434</c:v>
                </c:pt>
                <c:pt idx="83">
                  <c:v>25.884219625116931</c:v>
                </c:pt>
                <c:pt idx="85">
                  <c:v>25.94042330584551</c:v>
                </c:pt>
                <c:pt idx="87">
                  <c:v>28.022435550092801</c:v>
                </c:pt>
                <c:pt idx="89">
                  <c:v>27.56511195230161</c:v>
                </c:pt>
              </c:numCache>
            </c:numRef>
          </c:val>
          <c:smooth val="0"/>
        </c:ser>
        <c:dLbls>
          <c:showLegendKey val="0"/>
          <c:showVal val="0"/>
          <c:showCatName val="0"/>
          <c:showSerName val="0"/>
          <c:showPercent val="0"/>
          <c:showBubbleSize val="0"/>
        </c:dLbls>
        <c:marker val="1"/>
        <c:smooth val="0"/>
        <c:axId val="332475768"/>
        <c:axId val="417100208"/>
      </c:lineChart>
      <c:lineChart>
        <c:grouping val="standard"/>
        <c:varyColors val="0"/>
        <c:ser>
          <c:idx val="6"/>
          <c:order val="2"/>
          <c:tx>
            <c:v>Spending per students US</c:v>
          </c:tx>
          <c:val>
            <c:numRef>
              <c:f>KAMISUS!$O$5:$O$96</c:f>
              <c:numCache>
                <c:formatCode>General</c:formatCode>
                <c:ptCount val="92"/>
                <c:pt idx="0">
                  <c:v>3046.9711283663137</c:v>
                </c:pt>
                <c:pt idx="1">
                  <c:v>3140.7735140825434</c:v>
                </c:pt>
                <c:pt idx="2">
                  <c:v>3104.2428821633407</c:v>
                </c:pt>
                <c:pt idx="3">
                  <c:v>3252.5422792900144</c:v>
                </c:pt>
                <c:pt idx="4">
                  <c:v>3128.5902743624392</c:v>
                </c:pt>
                <c:pt idx="5">
                  <c:v>3319.8896447134739</c:v>
                </c:pt>
                <c:pt idx="6">
                  <c:v>3580.3119380115313</c:v>
                </c:pt>
                <c:pt idx="7">
                  <c:v>3712.1552371448133</c:v>
                </c:pt>
                <c:pt idx="8">
                  <c:v>3983.8864596818121</c:v>
                </c:pt>
                <c:pt idx="9">
                  <c:v>4098.4590762514081</c:v>
                </c:pt>
                <c:pt idx="10">
                  <c:v>4538.426477528903</c:v>
                </c:pt>
                <c:pt idx="11">
                  <c:v>5167.9746251922579</c:v>
                </c:pt>
                <c:pt idx="12">
                  <c:v>5176.3403823651297</c:v>
                </c:pt>
                <c:pt idx="13">
                  <c:v>4650.6322268251442</c:v>
                </c:pt>
                <c:pt idx="14">
                  <c:v>4529.1572984307404</c:v>
                </c:pt>
                <c:pt idx="15">
                  <c:v>4547.3255356580812</c:v>
                </c:pt>
                <c:pt idx="16">
                  <c:v>4349.4617088481509</c:v>
                </c:pt>
                <c:pt idx="17">
                  <c:v>4495.7579870841764</c:v>
                </c:pt>
                <c:pt idx="18">
                  <c:v>4523.7734842033933</c:v>
                </c:pt>
                <c:pt idx="19">
                  <c:v>4417.5138098473017</c:v>
                </c:pt>
                <c:pt idx="20">
                  <c:v>4509.083292958433</c:v>
                </c:pt>
                <c:pt idx="21">
                  <c:v>4605.8350402718224</c:v>
                </c:pt>
                <c:pt idx="22">
                  <c:v>5798.6230118325075</c:v>
                </c:pt>
                <c:pt idx="23">
                  <c:v>7220.408552814587</c:v>
                </c:pt>
                <c:pt idx="24">
                  <c:v>5193.2537683320161</c:v>
                </c:pt>
                <c:pt idx="25">
                  <c:v>3399.862826871768</c:v>
                </c:pt>
                <c:pt idx="26">
                  <c:v>3669.1459203372538</c:v>
                </c:pt>
                <c:pt idx="27">
                  <c:v>4222.0068474096079</c:v>
                </c:pt>
                <c:pt idx="28">
                  <c:v>4587.398921666063</c:v>
                </c:pt>
                <c:pt idx="29">
                  <c:v>5251.0386651026511</c:v>
                </c:pt>
                <c:pt idx="30">
                  <c:v>5683.9845667083118</c:v>
                </c:pt>
                <c:pt idx="31">
                  <c:v>5800.1342727191641</c:v>
                </c:pt>
                <c:pt idx="32">
                  <c:v>5898.560107479997</c:v>
                </c:pt>
                <c:pt idx="33">
                  <c:v>5737.8455645711047</c:v>
                </c:pt>
                <c:pt idx="34">
                  <c:v>5634.5551177588923</c:v>
                </c:pt>
                <c:pt idx="35">
                  <c:v>5396.1652257980686</c:v>
                </c:pt>
                <c:pt idx="36">
                  <c:v>5288.8539395625266</c:v>
                </c:pt>
                <c:pt idx="37">
                  <c:v>5620.8716849854518</c:v>
                </c:pt>
                <c:pt idx="38">
                  <c:v>5856.6577771210314</c:v>
                </c:pt>
                <c:pt idx="39">
                  <c:v>5957.4799912357703</c:v>
                </c:pt>
                <c:pt idx="40">
                  <c:v>6303.7934520780791</c:v>
                </c:pt>
                <c:pt idx="41">
                  <c:v>6476.9184741821646</c:v>
                </c:pt>
                <c:pt idx="42">
                  <c:v>6820.4386200362142</c:v>
                </c:pt>
                <c:pt idx="43">
                  <c:v>6870.1118810306189</c:v>
                </c:pt>
                <c:pt idx="44">
                  <c:v>7089.397515242139</c:v>
                </c:pt>
                <c:pt idx="45">
                  <c:v>7370.521945035257</c:v>
                </c:pt>
                <c:pt idx="46">
                  <c:v>7519.8544594333107</c:v>
                </c:pt>
                <c:pt idx="47">
                  <c:v>7657.891077268594</c:v>
                </c:pt>
                <c:pt idx="48">
                  <c:v>7696.0868548397575</c:v>
                </c:pt>
                <c:pt idx="49">
                  <c:v>7759.186764554227</c:v>
                </c:pt>
                <c:pt idx="50">
                  <c:v>7863.9621404397731</c:v>
                </c:pt>
                <c:pt idx="51">
                  <c:v>8023.1838199727699</c:v>
                </c:pt>
                <c:pt idx="52">
                  <c:v>7953.5383532780425</c:v>
                </c:pt>
                <c:pt idx="53">
                  <c:v>7527.9911781485498</c:v>
                </c:pt>
                <c:pt idx="54">
                  <c:v>7176.8060864638892</c:v>
                </c:pt>
                <c:pt idx="55">
                  <c:v>7643.9723561286473</c:v>
                </c:pt>
                <c:pt idx="56">
                  <c:v>7690.9718164668811</c:v>
                </c:pt>
                <c:pt idx="57">
                  <c:v>7740.9107033807077</c:v>
                </c:pt>
                <c:pt idx="58">
                  <c:v>7672.7560961131421</c:v>
                </c:pt>
                <c:pt idx="59">
                  <c:v>7559.3108351241472</c:v>
                </c:pt>
                <c:pt idx="60">
                  <c:v>7644.9236222524687</c:v>
                </c:pt>
                <c:pt idx="61">
                  <c:v>7906.0466768980496</c:v>
                </c:pt>
                <c:pt idx="62">
                  <c:v>8216.6960357808039</c:v>
                </c:pt>
                <c:pt idx="63">
                  <c:v>8700.5893060718281</c:v>
                </c:pt>
                <c:pt idx="64">
                  <c:v>9258.5642180279683</c:v>
                </c:pt>
                <c:pt idx="65">
                  <c:v>9596.6079630996137</c:v>
                </c:pt>
                <c:pt idx="66">
                  <c:v>9839.1475487919033</c:v>
                </c:pt>
                <c:pt idx="67">
                  <c:v>9958.8076621935397</c:v>
                </c:pt>
                <c:pt idx="68">
                  <c:v>9591.7037391096001</c:v>
                </c:pt>
                <c:pt idx="69">
                  <c:v>9821.704668125456</c:v>
                </c:pt>
                <c:pt idx="70">
                  <c:v>9907.8916823204345</c:v>
                </c:pt>
                <c:pt idx="71">
                  <c:v>10018.034432322409</c:v>
                </c:pt>
                <c:pt idx="72">
                  <c:v>10553.59743798722</c:v>
                </c:pt>
                <c:pt idx="73">
                  <c:v>10917.569329679063</c:v>
                </c:pt>
                <c:pt idx="74">
                  <c:v>11621.249986533236</c:v>
                </c:pt>
                <c:pt idx="75">
                  <c:v>11837.460669203379</c:v>
                </c:pt>
                <c:pt idx="76">
                  <c:v>13703.527841114103</c:v>
                </c:pt>
                <c:pt idx="77">
                  <c:v>14120.423794982989</c:v>
                </c:pt>
                <c:pt idx="78">
                  <c:v>13889.006769368849</c:v>
                </c:pt>
                <c:pt idx="79">
                  <c:v>12990.551885168288</c:v>
                </c:pt>
                <c:pt idx="80">
                  <c:v>13040.943336329367</c:v>
                </c:pt>
                <c:pt idx="81">
                  <c:v>13400.745694609568</c:v>
                </c:pt>
                <c:pt idx="82">
                  <c:v>12146.726588662337</c:v>
                </c:pt>
                <c:pt idx="83">
                  <c:v>13739.995641201025</c:v>
                </c:pt>
                <c:pt idx="84">
                  <c:v>13910.609520930282</c:v>
                </c:pt>
                <c:pt idx="85">
                  <c:v>13621.150319467577</c:v>
                </c:pt>
                <c:pt idx="86">
                  <c:v>13715.869253281095</c:v>
                </c:pt>
                <c:pt idx="87">
                  <c:v>13908.508691365059</c:v>
                </c:pt>
                <c:pt idx="88">
                  <c:v>13782.441660575334</c:v>
                </c:pt>
                <c:pt idx="89">
                  <c:v>13521.981888360613</c:v>
                </c:pt>
                <c:pt idx="90">
                  <c:v>13699.269430684853</c:v>
                </c:pt>
                <c:pt idx="91">
                  <c:v>14196.088531760892</c:v>
                </c:pt>
              </c:numCache>
            </c:numRef>
          </c:val>
          <c:smooth val="0"/>
        </c:ser>
        <c:dLbls>
          <c:showLegendKey val="0"/>
          <c:showVal val="0"/>
          <c:showCatName val="0"/>
          <c:showSerName val="0"/>
          <c:showPercent val="0"/>
          <c:showBubbleSize val="0"/>
        </c:dLbls>
        <c:marker val="1"/>
        <c:smooth val="0"/>
        <c:axId val="417099816"/>
        <c:axId val="417100992"/>
      </c:lineChart>
      <c:dateAx>
        <c:axId val="332475768"/>
        <c:scaling>
          <c:orientation val="minMax"/>
          <c:max val="2010"/>
          <c:min val="1920"/>
        </c:scaling>
        <c:delete val="0"/>
        <c:axPos val="b"/>
        <c:numFmt formatCode="@" sourceLinked="0"/>
        <c:majorTickMark val="out"/>
        <c:minorTickMark val="none"/>
        <c:tickLblPos val="nextTo"/>
        <c:spPr>
          <a:ln w="3175">
            <a:solidFill>
              <a:srgbClr val="000000"/>
            </a:solidFill>
            <a:prstDash val="solid"/>
          </a:ln>
        </c:spPr>
        <c:txPr>
          <a:bodyPr rot="0" vert="horz"/>
          <a:lstStyle/>
          <a:p>
            <a:pPr>
              <a:defRPr sz="1500"/>
            </a:pPr>
            <a:endParaRPr lang="fr-FR"/>
          </a:p>
        </c:txPr>
        <c:crossAx val="417100208"/>
        <c:crosses val="autoZero"/>
        <c:auto val="0"/>
        <c:lblOffset val="100"/>
        <c:baseTimeUnit val="days"/>
        <c:majorUnit val="10"/>
        <c:majorTimeUnit val="days"/>
        <c:minorUnit val="5"/>
        <c:minorTimeUnit val="days"/>
      </c:dateAx>
      <c:valAx>
        <c:axId val="417100208"/>
        <c:scaling>
          <c:orientation val="minMax"/>
          <c:min val="5"/>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a:pPr>
            <a:endParaRPr lang="fr-FR"/>
          </a:p>
        </c:txPr>
        <c:crossAx val="332475768"/>
        <c:crosses val="autoZero"/>
        <c:crossBetween val="between"/>
      </c:valAx>
      <c:catAx>
        <c:axId val="417099816"/>
        <c:scaling>
          <c:orientation val="minMax"/>
        </c:scaling>
        <c:delete val="1"/>
        <c:axPos val="b"/>
        <c:majorTickMark val="out"/>
        <c:minorTickMark val="none"/>
        <c:tickLblPos val="nextTo"/>
        <c:crossAx val="417100992"/>
        <c:crosses val="autoZero"/>
        <c:auto val="1"/>
        <c:lblAlgn val="ctr"/>
        <c:lblOffset val="100"/>
        <c:noMultiLvlLbl val="0"/>
      </c:catAx>
      <c:valAx>
        <c:axId val="417100992"/>
        <c:scaling>
          <c:orientation val="minMax"/>
        </c:scaling>
        <c:delete val="0"/>
        <c:axPos val="r"/>
        <c:numFmt formatCode="General" sourceLinked="1"/>
        <c:majorTickMark val="out"/>
        <c:minorTickMark val="none"/>
        <c:tickLblPos val="nextTo"/>
        <c:crossAx val="417099816"/>
        <c:crosses val="max"/>
        <c:crossBetween val="between"/>
      </c:valAx>
      <c:spPr>
        <a:solidFill>
          <a:srgbClr val="FFFFFF"/>
        </a:solidFill>
        <a:ln w="12700">
          <a:solidFill>
            <a:srgbClr val="808080"/>
          </a:solidFill>
          <a:prstDash val="solid"/>
        </a:ln>
      </c:spPr>
    </c:plotArea>
    <c:legend>
      <c:legendPos val="b"/>
      <c:layout>
        <c:manualLayout>
          <c:xMode val="edge"/>
          <c:yMode val="edge"/>
          <c:x val="4.716911464477129E-2"/>
          <c:y val="0.85881539924620287"/>
          <c:w val="0.88482129844494017"/>
          <c:h val="0.11307693908127983"/>
        </c:manualLayout>
      </c:layout>
      <c:overlay val="0"/>
      <c:spPr>
        <a:solidFill>
          <a:srgbClr val="FFFFFF"/>
        </a:solidFill>
        <a:ln w="25400">
          <a:noFill/>
        </a:ln>
      </c:spPr>
      <c:txPr>
        <a:bodyPr/>
        <a:lstStyle/>
        <a:p>
          <a:pPr>
            <a:defRPr sz="1500"/>
          </a:pPr>
          <a:endParaRPr lang="fr-FR"/>
        </a:p>
      </c:txPr>
    </c:legend>
    <c:plotVisOnly val="1"/>
    <c:dispBlanksAs val="gap"/>
    <c:showDLblsOverMax val="0"/>
  </c:chart>
  <c:spPr>
    <a:noFill/>
    <a:ln w="9525">
      <a:noFill/>
    </a:ln>
  </c:spPr>
  <c:txPr>
    <a:bodyPr/>
    <a:lstStyle/>
    <a:p>
      <a:pPr>
        <a:defRPr sz="1800" b="0" i="0" u="none" strike="noStrike" baseline="0">
          <a:solidFill>
            <a:srgbClr val="000000"/>
          </a:solidFill>
          <a:latin typeface="Garamond" panose="02020404030301010803" pitchFamily="18" charset="0"/>
          <a:ea typeface="Times New Roman"/>
          <a:cs typeface="Times New Roman"/>
        </a:defRPr>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977537878519124E-2"/>
          <c:y val="2.3728777341457757E-2"/>
          <c:w val="0.87452602550844538"/>
          <c:h val="0.72353692881774956"/>
        </c:manualLayout>
      </c:layout>
      <c:lineChart>
        <c:grouping val="standard"/>
        <c:varyColors val="0"/>
        <c:ser>
          <c:idx val="2"/>
          <c:order val="0"/>
          <c:tx>
            <c:v>France all academic staff</c:v>
          </c:tx>
          <c:spPr>
            <a:ln w="12700">
              <a:solidFill>
                <a:srgbClr val="000000"/>
              </a:solidFill>
              <a:prstDash val="solid"/>
            </a:ln>
          </c:spPr>
          <c:marker>
            <c:symbol val="triangle"/>
            <c:size val="7"/>
            <c:spPr>
              <a:solidFill>
                <a:srgbClr val="FFFFFF"/>
              </a:solidFill>
              <a:ln>
                <a:solidFill>
                  <a:srgbClr val="000000"/>
                </a:solidFill>
                <a:prstDash val="solid"/>
              </a:ln>
            </c:spPr>
          </c:marker>
          <c:cat>
            <c:numRef>
              <c:f>professors!$A$62:$A$147</c:f>
              <c:numCache>
                <c:formatCode>General</c:formatCode>
                <c:ptCount val="86"/>
                <c:pt idx="0">
                  <c:v>1926</c:v>
                </c:pt>
                <c:pt idx="1">
                  <c:v>1927</c:v>
                </c:pt>
                <c:pt idx="2">
                  <c:v>1928</c:v>
                </c:pt>
                <c:pt idx="3">
                  <c:v>1929</c:v>
                </c:pt>
                <c:pt idx="4">
                  <c:v>1930</c:v>
                </c:pt>
                <c:pt idx="5">
                  <c:v>1931</c:v>
                </c:pt>
                <c:pt idx="6">
                  <c:v>1932</c:v>
                </c:pt>
                <c:pt idx="7">
                  <c:v>1933</c:v>
                </c:pt>
                <c:pt idx="8">
                  <c:v>1934</c:v>
                </c:pt>
                <c:pt idx="9">
                  <c:v>1935</c:v>
                </c:pt>
                <c:pt idx="10">
                  <c:v>1936</c:v>
                </c:pt>
                <c:pt idx="11">
                  <c:v>1937</c:v>
                </c:pt>
                <c:pt idx="12">
                  <c:v>1938</c:v>
                </c:pt>
                <c:pt idx="13">
                  <c:v>1939</c:v>
                </c:pt>
                <c:pt idx="14">
                  <c:v>1940</c:v>
                </c:pt>
                <c:pt idx="15">
                  <c:v>1941</c:v>
                </c:pt>
                <c:pt idx="16">
                  <c:v>1942</c:v>
                </c:pt>
                <c:pt idx="17">
                  <c:v>1943</c:v>
                </c:pt>
                <c:pt idx="18">
                  <c:v>1944</c:v>
                </c:pt>
                <c:pt idx="19">
                  <c:v>1945</c:v>
                </c:pt>
                <c:pt idx="20">
                  <c:v>1946</c:v>
                </c:pt>
                <c:pt idx="21">
                  <c:v>1947</c:v>
                </c:pt>
                <c:pt idx="22">
                  <c:v>1948</c:v>
                </c:pt>
                <c:pt idx="23">
                  <c:v>1949</c:v>
                </c:pt>
                <c:pt idx="24">
                  <c:v>1950</c:v>
                </c:pt>
                <c:pt idx="25">
                  <c:v>1951</c:v>
                </c:pt>
                <c:pt idx="26">
                  <c:v>1952</c:v>
                </c:pt>
                <c:pt idx="27">
                  <c:v>1953</c:v>
                </c:pt>
                <c:pt idx="28">
                  <c:v>1954</c:v>
                </c:pt>
                <c:pt idx="29">
                  <c:v>1955</c:v>
                </c:pt>
                <c:pt idx="30">
                  <c:v>1956</c:v>
                </c:pt>
                <c:pt idx="31">
                  <c:v>1957</c:v>
                </c:pt>
                <c:pt idx="32">
                  <c:v>1958</c:v>
                </c:pt>
                <c:pt idx="33">
                  <c:v>1959</c:v>
                </c:pt>
                <c:pt idx="34">
                  <c:v>1960</c:v>
                </c:pt>
                <c:pt idx="35">
                  <c:v>1961</c:v>
                </c:pt>
                <c:pt idx="36">
                  <c:v>1962</c:v>
                </c:pt>
                <c:pt idx="37">
                  <c:v>1963</c:v>
                </c:pt>
                <c:pt idx="38">
                  <c:v>1964</c:v>
                </c:pt>
                <c:pt idx="39">
                  <c:v>1965</c:v>
                </c:pt>
                <c:pt idx="40">
                  <c:v>1966</c:v>
                </c:pt>
                <c:pt idx="41">
                  <c:v>1967</c:v>
                </c:pt>
                <c:pt idx="42">
                  <c:v>1968</c:v>
                </c:pt>
                <c:pt idx="43">
                  <c:v>1969</c:v>
                </c:pt>
                <c:pt idx="44">
                  <c:v>1970</c:v>
                </c:pt>
                <c:pt idx="45">
                  <c:v>1971</c:v>
                </c:pt>
                <c:pt idx="46">
                  <c:v>1972</c:v>
                </c:pt>
                <c:pt idx="47">
                  <c:v>1973</c:v>
                </c:pt>
                <c:pt idx="48">
                  <c:v>1974</c:v>
                </c:pt>
                <c:pt idx="49">
                  <c:v>1975</c:v>
                </c:pt>
                <c:pt idx="50">
                  <c:v>1976</c:v>
                </c:pt>
                <c:pt idx="51">
                  <c:v>1977</c:v>
                </c:pt>
                <c:pt idx="52">
                  <c:v>1978</c:v>
                </c:pt>
                <c:pt idx="53">
                  <c:v>1979</c:v>
                </c:pt>
                <c:pt idx="54">
                  <c:v>1980</c:v>
                </c:pt>
                <c:pt idx="55">
                  <c:v>1981</c:v>
                </c:pt>
                <c:pt idx="56">
                  <c:v>1982</c:v>
                </c:pt>
                <c:pt idx="57">
                  <c:v>1983</c:v>
                </c:pt>
                <c:pt idx="58">
                  <c:v>1984</c:v>
                </c:pt>
                <c:pt idx="59">
                  <c:v>1985</c:v>
                </c:pt>
                <c:pt idx="60">
                  <c:v>1986</c:v>
                </c:pt>
                <c:pt idx="61">
                  <c:v>1987</c:v>
                </c:pt>
                <c:pt idx="62">
                  <c:v>1988</c:v>
                </c:pt>
                <c:pt idx="63">
                  <c:v>1989</c:v>
                </c:pt>
                <c:pt idx="64">
                  <c:v>1990</c:v>
                </c:pt>
                <c:pt idx="65">
                  <c:v>1991</c:v>
                </c:pt>
                <c:pt idx="66">
                  <c:v>1992</c:v>
                </c:pt>
                <c:pt idx="67">
                  <c:v>1993</c:v>
                </c:pt>
                <c:pt idx="68">
                  <c:v>1994</c:v>
                </c:pt>
                <c:pt idx="69">
                  <c:v>1995</c:v>
                </c:pt>
                <c:pt idx="70">
                  <c:v>1996</c:v>
                </c:pt>
                <c:pt idx="71">
                  <c:v>1997</c:v>
                </c:pt>
                <c:pt idx="72">
                  <c:v>1998</c:v>
                </c:pt>
                <c:pt idx="73">
                  <c:v>1999</c:v>
                </c:pt>
                <c:pt idx="74">
                  <c:v>2000</c:v>
                </c:pt>
                <c:pt idx="75">
                  <c:v>2001</c:v>
                </c:pt>
                <c:pt idx="76">
                  <c:v>2002</c:v>
                </c:pt>
                <c:pt idx="77">
                  <c:v>2003</c:v>
                </c:pt>
                <c:pt idx="78">
                  <c:v>2004</c:v>
                </c:pt>
                <c:pt idx="79">
                  <c:v>2005</c:v>
                </c:pt>
                <c:pt idx="80">
                  <c:v>2006</c:v>
                </c:pt>
                <c:pt idx="81">
                  <c:v>2007</c:v>
                </c:pt>
                <c:pt idx="82">
                  <c:v>2008</c:v>
                </c:pt>
                <c:pt idx="83">
                  <c:v>2009</c:v>
                </c:pt>
                <c:pt idx="84">
                  <c:v>2010</c:v>
                </c:pt>
                <c:pt idx="85">
                  <c:v>2011</c:v>
                </c:pt>
              </c:numCache>
            </c:numRef>
          </c:cat>
          <c:val>
            <c:numRef>
              <c:f>professors!$Y$62:$Y$147</c:f>
              <c:numCache>
                <c:formatCode>General</c:formatCode>
                <c:ptCount val="86"/>
                <c:pt idx="43">
                  <c:v>22.171198966779077</c:v>
                </c:pt>
                <c:pt idx="44">
                  <c:v>23.068566681577099</c:v>
                </c:pt>
                <c:pt idx="45">
                  <c:v>21.104851593374253</c:v>
                </c:pt>
                <c:pt idx="46">
                  <c:v>21.757839814964228</c:v>
                </c:pt>
                <c:pt idx="47">
                  <c:v>23.025521294581758</c:v>
                </c:pt>
                <c:pt idx="48">
                  <c:v>22.849426778575022</c:v>
                </c:pt>
                <c:pt idx="49">
                  <c:v>21.104815864022662</c:v>
                </c:pt>
                <c:pt idx="50">
                  <c:v>21.949525353090994</c:v>
                </c:pt>
                <c:pt idx="51">
                  <c:v>22.480494524575743</c:v>
                </c:pt>
                <c:pt idx="52">
                  <c:v>22.826859987611552</c:v>
                </c:pt>
                <c:pt idx="53">
                  <c:v>23.255813953488371</c:v>
                </c:pt>
                <c:pt idx="54">
                  <c:v>23.344178744510934</c:v>
                </c:pt>
                <c:pt idx="55">
                  <c:v>24.37417654808959</c:v>
                </c:pt>
                <c:pt idx="56">
                  <c:v>25.518716074911296</c:v>
                </c:pt>
                <c:pt idx="57">
                  <c:v>25.826088961652868</c:v>
                </c:pt>
                <c:pt idx="58">
                  <c:v>26.1572606214331</c:v>
                </c:pt>
                <c:pt idx="59">
                  <c:v>26.579404300788031</c:v>
                </c:pt>
                <c:pt idx="60">
                  <c:v>26.946173643342647</c:v>
                </c:pt>
                <c:pt idx="61">
                  <c:v>26.959767731231853</c:v>
                </c:pt>
                <c:pt idx="62">
                  <c:v>32.513046706116121</c:v>
                </c:pt>
                <c:pt idx="63">
                  <c:v>33.613622030691616</c:v>
                </c:pt>
                <c:pt idx="64">
                  <c:v>34.092491297861763</c:v>
                </c:pt>
                <c:pt idx="65">
                  <c:v>34.98399548107701</c:v>
                </c:pt>
                <c:pt idx="66">
                  <c:v>34.259694579393688</c:v>
                </c:pt>
                <c:pt idx="67">
                  <c:v>34.313114754098358</c:v>
                </c:pt>
                <c:pt idx="68">
                  <c:v>32.537349801257939</c:v>
                </c:pt>
                <c:pt idx="69">
                  <c:v>31.92170923090487</c:v>
                </c:pt>
                <c:pt idx="70">
                  <c:v>30.950742588451174</c:v>
                </c:pt>
                <c:pt idx="71">
                  <c:v>28.654421531402196</c:v>
                </c:pt>
                <c:pt idx="72">
                  <c:v>27.590464801913278</c:v>
                </c:pt>
                <c:pt idx="73">
                  <c:v>26.778029245721903</c:v>
                </c:pt>
                <c:pt idx="74">
                  <c:v>25.987360803823542</c:v>
                </c:pt>
                <c:pt idx="75">
                  <c:v>25.603345280764636</c:v>
                </c:pt>
                <c:pt idx="76">
                  <c:v>25.263157894736842</c:v>
                </c:pt>
                <c:pt idx="77">
                  <c:v>25.394891131906284</c:v>
                </c:pt>
                <c:pt idx="78">
                  <c:v>25.581949090084471</c:v>
                </c:pt>
                <c:pt idx="79">
                  <c:v>25.874333135743925</c:v>
                </c:pt>
                <c:pt idx="80">
                  <c:v>25.549985453080591</c:v>
                </c:pt>
                <c:pt idx="81">
                  <c:v>25.126535708711454</c:v>
                </c:pt>
                <c:pt idx="82">
                  <c:v>24.734142930089025</c:v>
                </c:pt>
                <c:pt idx="83">
                  <c:v>24.470022562484939</c:v>
                </c:pt>
                <c:pt idx="84">
                  <c:v>24.879656807405734</c:v>
                </c:pt>
                <c:pt idx="85">
                  <c:v>24.336153151829382</c:v>
                </c:pt>
              </c:numCache>
            </c:numRef>
          </c:val>
          <c:smooth val="0"/>
        </c:ser>
        <c:dLbls>
          <c:showLegendKey val="0"/>
          <c:showVal val="0"/>
          <c:showCatName val="0"/>
          <c:showSerName val="0"/>
          <c:showPercent val="0"/>
          <c:showBubbleSize val="0"/>
        </c:dLbls>
        <c:marker val="1"/>
        <c:smooth val="0"/>
        <c:axId val="404624400"/>
        <c:axId val="404624008"/>
      </c:lineChart>
      <c:lineChart>
        <c:grouping val="standard"/>
        <c:varyColors val="0"/>
        <c:ser>
          <c:idx val="7"/>
          <c:order val="1"/>
          <c:tx>
            <c:v>Spending per student France</c:v>
          </c:tx>
          <c:val>
            <c:numRef>
              <c:f>kamisfce!$G$35:$G$126</c:f>
              <c:numCache>
                <c:formatCode>General</c:formatCode>
                <c:ptCount val="92"/>
                <c:pt idx="0">
                  <c:v>2070.6894854220932</c:v>
                </c:pt>
                <c:pt idx="1">
                  <c:v>2971.1631165705121</c:v>
                </c:pt>
                <c:pt idx="2">
                  <c:v>2834.2909143862125</c:v>
                </c:pt>
                <c:pt idx="3">
                  <c:v>2819.8387276471713</c:v>
                </c:pt>
                <c:pt idx="4">
                  <c:v>2494.7716876685849</c:v>
                </c:pt>
                <c:pt idx="5">
                  <c:v>1985.452812322382</c:v>
                </c:pt>
                <c:pt idx="6">
                  <c:v>2336.395361139661</c:v>
                </c:pt>
                <c:pt idx="7">
                  <c:v>2472.0944861026524</c:v>
                </c:pt>
                <c:pt idx="8">
                  <c:v>3398.9503511599855</c:v>
                </c:pt>
                <c:pt idx="9">
                  <c:v>3174.9461559600077</c:v>
                </c:pt>
                <c:pt idx="10">
                  <c:v>3216.0981840592272</c:v>
                </c:pt>
                <c:pt idx="11">
                  <c:v>2785.2664585571174</c:v>
                </c:pt>
                <c:pt idx="12">
                  <c:v>3444.9414357400638</c:v>
                </c:pt>
                <c:pt idx="13">
                  <c:v>3685.4292234597324</c:v>
                </c:pt>
                <c:pt idx="14">
                  <c:v>4351.3412798115905</c:v>
                </c:pt>
                <c:pt idx="15">
                  <c:v>5054.2041825189972</c:v>
                </c:pt>
                <c:pt idx="16">
                  <c:v>4473.1703110905082</c:v>
                </c:pt>
                <c:pt idx="17">
                  <c:v>3892.4415589212999</c:v>
                </c:pt>
                <c:pt idx="18">
                  <c:v>3091.1257470792225</c:v>
                </c:pt>
                <c:pt idx="19">
                  <c:v>3963.0831666170234</c:v>
                </c:pt>
                <c:pt idx="20">
                  <c:v>2285.5020662668126</c:v>
                </c:pt>
                <c:pt idx="21">
                  <c:v>1835.2632381699707</c:v>
                </c:pt>
                <c:pt idx="22">
                  <c:v>1407.3241247932601</c:v>
                </c:pt>
                <c:pt idx="23">
                  <c:v>1532.411308193766</c:v>
                </c:pt>
                <c:pt idx="24">
                  <c:v>1296.7167560729067</c:v>
                </c:pt>
                <c:pt idx="25">
                  <c:v>1105.277989001343</c:v>
                </c:pt>
                <c:pt idx="26">
                  <c:v>1596.2592583532023</c:v>
                </c:pt>
                <c:pt idx="27">
                  <c:v>1650.5557473275212</c:v>
                </c:pt>
                <c:pt idx="28">
                  <c:v>2544.0299164580451</c:v>
                </c:pt>
                <c:pt idx="29">
                  <c:v>2415.5403126141277</c:v>
                </c:pt>
                <c:pt idx="30">
                  <c:v>2749.6485990256983</c:v>
                </c:pt>
                <c:pt idx="31">
                  <c:v>3206.1908237109328</c:v>
                </c:pt>
                <c:pt idx="32">
                  <c:v>3145.3204333072385</c:v>
                </c:pt>
                <c:pt idx="33">
                  <c:v>3260.6576522657788</c:v>
                </c:pt>
                <c:pt idx="34">
                  <c:v>3641.4342812329792</c:v>
                </c:pt>
                <c:pt idx="35">
                  <c:v>4103.9377204589073</c:v>
                </c:pt>
                <c:pt idx="36">
                  <c:v>4492.0356032899535</c:v>
                </c:pt>
                <c:pt idx="37">
                  <c:v>5164.3952483322755</c:v>
                </c:pt>
                <c:pt idx="38">
                  <c:v>5078.1434838683108</c:v>
                </c:pt>
                <c:pt idx="39">
                  <c:v>7356.1516304388924</c:v>
                </c:pt>
                <c:pt idx="40">
                  <c:v>7800.8716358672345</c:v>
                </c:pt>
                <c:pt idx="41">
                  <c:v>9554.3383396022018</c:v>
                </c:pt>
                <c:pt idx="42">
                  <c:v>9785.4077913369983</c:v>
                </c:pt>
                <c:pt idx="43">
                  <c:v>9297.7343006882165</c:v>
                </c:pt>
                <c:pt idx="44">
                  <c:v>8991.9791069949715</c:v>
                </c:pt>
                <c:pt idx="45">
                  <c:v>8650.3032078213546</c:v>
                </c:pt>
                <c:pt idx="46">
                  <c:v>8709.0701956603625</c:v>
                </c:pt>
                <c:pt idx="47">
                  <c:v>8661.8166284028848</c:v>
                </c:pt>
                <c:pt idx="48">
                  <c:v>7939.5114594991846</c:v>
                </c:pt>
                <c:pt idx="49">
                  <c:v>6856.244560406677</c:v>
                </c:pt>
                <c:pt idx="50">
                  <c:v>6698.8799824601665</c:v>
                </c:pt>
                <c:pt idx="51">
                  <c:v>6008.6989676197509</c:v>
                </c:pt>
                <c:pt idx="52">
                  <c:v>5609.1105967275944</c:v>
                </c:pt>
                <c:pt idx="53">
                  <c:v>5987.323512961646</c:v>
                </c:pt>
                <c:pt idx="54">
                  <c:v>6046.8103769285053</c:v>
                </c:pt>
                <c:pt idx="55">
                  <c:v>6315.32357146098</c:v>
                </c:pt>
                <c:pt idx="56">
                  <c:v>7027.0215551697265</c:v>
                </c:pt>
                <c:pt idx="57">
                  <c:v>6972.8968328188976</c:v>
                </c:pt>
                <c:pt idx="58">
                  <c:v>6976.5739094175287</c:v>
                </c:pt>
                <c:pt idx="59">
                  <c:v>7031.7162348111397</c:v>
                </c:pt>
                <c:pt idx="60">
                  <c:v>7174.9829192609768</c:v>
                </c:pt>
                <c:pt idx="61">
                  <c:v>7103.3760402874823</c:v>
                </c:pt>
                <c:pt idx="62">
                  <c:v>6900.7387322743989</c:v>
                </c:pt>
                <c:pt idx="63">
                  <c:v>7013.3874852441741</c:v>
                </c:pt>
                <c:pt idx="64">
                  <c:v>7098.5527515731956</c:v>
                </c:pt>
                <c:pt idx="65">
                  <c:v>7033.8246170686307</c:v>
                </c:pt>
                <c:pt idx="66">
                  <c:v>6992.8022972341232</c:v>
                </c:pt>
                <c:pt idx="67">
                  <c:v>6036.7235695595864</c:v>
                </c:pt>
                <c:pt idx="68">
                  <c:v>6282.1008953096371</c:v>
                </c:pt>
                <c:pt idx="69">
                  <c:v>5919.7667963580452</c:v>
                </c:pt>
                <c:pt idx="70">
                  <c:v>5805.0207847429565</c:v>
                </c:pt>
                <c:pt idx="71">
                  <c:v>6134.2820502883369</c:v>
                </c:pt>
                <c:pt idx="72">
                  <c:v>6059.7814510498501</c:v>
                </c:pt>
                <c:pt idx="73">
                  <c:v>6084.4013998939809</c:v>
                </c:pt>
                <c:pt idx="74">
                  <c:v>6228.3647262825389</c:v>
                </c:pt>
                <c:pt idx="75">
                  <c:v>6469.9360651430943</c:v>
                </c:pt>
                <c:pt idx="76">
                  <c:v>7944.7323447607259</c:v>
                </c:pt>
                <c:pt idx="77">
                  <c:v>7059.84949518744</c:v>
                </c:pt>
                <c:pt idx="78">
                  <c:v>9122.6229584549365</c:v>
                </c:pt>
                <c:pt idx="79">
                  <c:v>8541.0361148298689</c:v>
                </c:pt>
                <c:pt idx="80">
                  <c:v>8900.4507093621451</c:v>
                </c:pt>
                <c:pt idx="81">
                  <c:v>8471.148204173649</c:v>
                </c:pt>
                <c:pt idx="82">
                  <c:v>9181.2765011449592</c:v>
                </c:pt>
                <c:pt idx="83">
                  <c:v>9044.2557567038129</c:v>
                </c:pt>
                <c:pt idx="84">
                  <c:v>9306.6661819826986</c:v>
                </c:pt>
                <c:pt idx="85">
                  <c:v>9363.6350251612803</c:v>
                </c:pt>
                <c:pt idx="86">
                  <c:v>10027.379465344484</c:v>
                </c:pt>
                <c:pt idx="87">
                  <c:v>10456.596513749566</c:v>
                </c:pt>
                <c:pt idx="88">
                  <c:v>11108.184054768739</c:v>
                </c:pt>
                <c:pt idx="89">
                  <c:v>10986.855230966898</c:v>
                </c:pt>
                <c:pt idx="90">
                  <c:v>10990.831828695078</c:v>
                </c:pt>
                <c:pt idx="91">
                  <c:v>10929.496844868263</c:v>
                </c:pt>
              </c:numCache>
            </c:numRef>
          </c:val>
          <c:smooth val="0"/>
        </c:ser>
        <c:dLbls>
          <c:showLegendKey val="0"/>
          <c:showVal val="0"/>
          <c:showCatName val="0"/>
          <c:showSerName val="0"/>
          <c:showPercent val="0"/>
          <c:showBubbleSize val="0"/>
        </c:dLbls>
        <c:marker val="1"/>
        <c:smooth val="0"/>
        <c:axId val="410736728"/>
        <c:axId val="410736336"/>
      </c:lineChart>
      <c:dateAx>
        <c:axId val="404624400"/>
        <c:scaling>
          <c:orientation val="minMax"/>
          <c:max val="2010"/>
          <c:min val="1920"/>
        </c:scaling>
        <c:delete val="0"/>
        <c:axPos val="b"/>
        <c:numFmt formatCode="@" sourceLinked="0"/>
        <c:majorTickMark val="out"/>
        <c:minorTickMark val="none"/>
        <c:tickLblPos val="nextTo"/>
        <c:spPr>
          <a:ln w="3175">
            <a:solidFill>
              <a:srgbClr val="000000"/>
            </a:solidFill>
            <a:prstDash val="solid"/>
          </a:ln>
        </c:spPr>
        <c:txPr>
          <a:bodyPr rot="0" vert="horz"/>
          <a:lstStyle/>
          <a:p>
            <a:pPr>
              <a:defRPr sz="1500"/>
            </a:pPr>
            <a:endParaRPr lang="fr-FR"/>
          </a:p>
        </c:txPr>
        <c:crossAx val="404624008"/>
        <c:crosses val="autoZero"/>
        <c:auto val="0"/>
        <c:lblOffset val="100"/>
        <c:baseTimeUnit val="days"/>
        <c:majorUnit val="10"/>
        <c:majorTimeUnit val="days"/>
        <c:minorUnit val="5"/>
        <c:minorTimeUnit val="days"/>
      </c:dateAx>
      <c:valAx>
        <c:axId val="404624008"/>
        <c:scaling>
          <c:orientation val="minMax"/>
          <c:min val="5"/>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a:pPr>
            <a:endParaRPr lang="fr-FR"/>
          </a:p>
        </c:txPr>
        <c:crossAx val="404624400"/>
        <c:crosses val="autoZero"/>
        <c:crossBetween val="between"/>
      </c:valAx>
      <c:catAx>
        <c:axId val="410736728"/>
        <c:scaling>
          <c:orientation val="minMax"/>
        </c:scaling>
        <c:delete val="1"/>
        <c:axPos val="b"/>
        <c:majorTickMark val="out"/>
        <c:minorTickMark val="none"/>
        <c:tickLblPos val="nextTo"/>
        <c:crossAx val="410736336"/>
        <c:crosses val="autoZero"/>
        <c:auto val="1"/>
        <c:lblAlgn val="ctr"/>
        <c:lblOffset val="100"/>
        <c:noMultiLvlLbl val="0"/>
      </c:catAx>
      <c:valAx>
        <c:axId val="410736336"/>
        <c:scaling>
          <c:orientation val="minMax"/>
        </c:scaling>
        <c:delete val="0"/>
        <c:axPos val="r"/>
        <c:numFmt formatCode="General" sourceLinked="1"/>
        <c:majorTickMark val="out"/>
        <c:minorTickMark val="none"/>
        <c:tickLblPos val="nextTo"/>
        <c:crossAx val="410736728"/>
        <c:crosses val="max"/>
        <c:crossBetween val="between"/>
      </c:valAx>
      <c:spPr>
        <a:solidFill>
          <a:srgbClr val="FFFFFF"/>
        </a:solidFill>
        <a:ln w="12700">
          <a:solidFill>
            <a:srgbClr val="808080"/>
          </a:solidFill>
          <a:prstDash val="solid"/>
        </a:ln>
      </c:spPr>
    </c:plotArea>
    <c:legend>
      <c:legendPos val="b"/>
      <c:legendEntry>
        <c:idx val="0"/>
        <c:txPr>
          <a:bodyPr/>
          <a:lstStyle/>
          <a:p>
            <a:pPr>
              <a:defRPr sz="1500"/>
            </a:pPr>
            <a:endParaRPr lang="fr-FR"/>
          </a:p>
        </c:txPr>
      </c:legendEntry>
      <c:legendEntry>
        <c:idx val="1"/>
        <c:txPr>
          <a:bodyPr/>
          <a:lstStyle/>
          <a:p>
            <a:pPr>
              <a:defRPr sz="1500"/>
            </a:pPr>
            <a:endParaRPr lang="fr-FR"/>
          </a:p>
        </c:txPr>
      </c:legendEntry>
      <c:layout>
        <c:manualLayout>
          <c:xMode val="edge"/>
          <c:yMode val="edge"/>
          <c:x val="5.3416285414327178E-2"/>
          <c:y val="0.8866118603893407"/>
          <c:w val="0.85008564605635761"/>
          <c:h val="6.774747645762208E-2"/>
        </c:manualLayout>
      </c:layout>
      <c:overlay val="0"/>
      <c:spPr>
        <a:solidFill>
          <a:srgbClr val="FFFFFF"/>
        </a:solidFill>
        <a:ln w="25400">
          <a:noFill/>
        </a:ln>
      </c:spPr>
    </c:legend>
    <c:plotVisOnly val="1"/>
    <c:dispBlanksAs val="gap"/>
    <c:showDLblsOverMax val="0"/>
  </c:chart>
  <c:spPr>
    <a:noFill/>
    <a:ln w="9525">
      <a:noFill/>
    </a:ln>
  </c:spPr>
  <c:txPr>
    <a:bodyPr/>
    <a:lstStyle/>
    <a:p>
      <a:pPr>
        <a:defRPr sz="1800" b="0" i="0" u="none" strike="noStrike" baseline="0">
          <a:solidFill>
            <a:srgbClr val="000000"/>
          </a:solidFill>
          <a:latin typeface="Garamond" panose="02020404030301010803" pitchFamily="18" charset="0"/>
          <a:ea typeface="Times New Roman"/>
          <a:cs typeface="Times New Roman"/>
        </a:defRPr>
      </a:pPr>
      <a:endParaRPr lang="fr-FR"/>
    </a:p>
  </c:txPr>
  <c:externalData r:id="rId1">
    <c:autoUpdate val="0"/>
  </c:externalData>
  <c:userShapes r:id="rId2"/>
</c:chartSpace>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5FE496C7-F184-470D-B750-7A3A42324011}" type="datetimeFigureOut">
              <a:rPr lang="fr-FR" smtClean="0"/>
              <a:t>19/01/2016</a:t>
            </a:fld>
            <a:endParaRPr lang="fr-F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E0E02ED5-C536-4DA2-87BA-AA8CBAEA9227}" type="slidenum">
              <a:rPr lang="fr-FR" smtClean="0"/>
              <a:t>‹#›</a:t>
            </a:fld>
            <a:endParaRPr lang="fr-FR"/>
          </a:p>
        </p:txBody>
      </p:sp>
    </p:spTree>
    <p:extLst>
      <p:ext uri="{BB962C8B-B14F-4D97-AF65-F5344CB8AC3E}">
        <p14:creationId xmlns:p14="http://schemas.microsoft.com/office/powerpoint/2010/main" val="444456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2257</TotalTime>
  <Words>3413</Words>
  <Application>Microsoft Office PowerPoint</Application>
  <PresentationFormat>Widescreen</PresentationFormat>
  <Paragraphs>248</Paragraphs>
  <Slides>19</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굴림</vt:lpstr>
      <vt:lpstr>Arial</vt:lpstr>
      <vt:lpstr>Calibri</vt:lpstr>
      <vt:lpstr>Calibri  body</vt:lpstr>
      <vt:lpstr>Calibri Light</vt:lpstr>
      <vt:lpstr>Garamond</vt:lpstr>
      <vt:lpstr>Helvetica</vt:lpstr>
      <vt:lpstr>Times New Roman</vt:lpstr>
      <vt:lpstr>Wingdings</vt:lpstr>
      <vt:lpstr>Office Theme</vt:lpstr>
      <vt:lpstr>Chart</vt:lpstr>
      <vt:lpstr> </vt:lpstr>
      <vt:lpstr> HE participation and macro-economic fluctuations: An historical and comparative study</vt:lpstr>
      <vt:lpstr> </vt:lpstr>
      <vt:lpstr>Economic Crisis and crisis of HE </vt:lpstr>
      <vt:lpstr>  Nikolai Kondratiev  (1892-1938) </vt:lpstr>
      <vt:lpstr>Public expenditure on education (1990 Geary-Khamis $) (2nd order deviation from the regression curve) 1870-2007</vt:lpstr>
      <vt:lpstr>The interpretation of the Kondratiev by the regulation theory: the product of the connections and tensions between economic and human development</vt:lpstr>
      <vt:lpstr> The 1945 reversal: the expansion of the funding of the social sphere does not expand as a corrector of crises but as a driving force of economic growth-  </vt:lpstr>
      <vt:lpstr> Methodology:  A quantitative history of education </vt:lpstr>
      <vt:lpstr>Progress and challenges in the expansion of enrolment participation in HE driven by various intersected rationales  -Massification was &amp; still is driven by complementary and sometimes conflicting rationales which have hisorically facilited or constrained the access and participation of various social groups –social class, gender, ethnicity… (Burke 2012, Dyhouse 2006 Morley &amp; Lugg 2009 Unterhalter &amp; Carpentier 2010, Reay et 2005)    -The impact of kondratiev cycles on participation is visible (Turning points 1945/1973…) and we’ll see that it can be partially linked to the influence of economic cycles on funding</vt:lpstr>
      <vt:lpstr>Kondratiev cycles and fluctuations of funding in HE? </vt:lpstr>
      <vt:lpstr>PowerPoint Presentation</vt:lpstr>
      <vt:lpstr>           Private funding: addition or substitution? HE income 1921-2013 (1990 Geary Khamis $) Similar revival of private funding as a response to the cyclical fluctuations in public funding in all three countries   Differences in the ways in which trends in public and private funding were articulated with distinct implications for overall resources.   </vt:lpstr>
      <vt:lpstr> Why those mechanisms of addition or substitution are important in relation to participation.</vt:lpstr>
      <vt:lpstr>The deterioration is halted in the mid-1990s, not so much by the increase in funding, rather by the increase of part-time and fixed-term staff as well as the category classified as atypical staff Locke et al, 2016</vt:lpstr>
      <vt:lpstr>Sources: Alvaredo, F., Atkinson, T., Piketty, T and Saez, E. The World Top Incomes Database Back to broader picture of HE and inequalities: spending,  taxation and wealth distribution</vt:lpstr>
      <vt:lpstr> </vt:lpstr>
      <vt:lpstr>What’s next in the project </vt:lpstr>
      <vt:lpstr>References</vt:lpstr>
    </vt:vector>
  </TitlesOfParts>
  <Company>Institute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participation and macro-economic fluctuations: An historical and comparative study (CI Vincent Carpentier, IOE)</dc:title>
  <dc:creator>Vincent Carpentier</dc:creator>
  <cp:lastModifiedBy>Vincent Carpentier</cp:lastModifiedBy>
  <cp:revision>165</cp:revision>
  <cp:lastPrinted>2016-01-07T10:53:26Z</cp:lastPrinted>
  <dcterms:created xsi:type="dcterms:W3CDTF">2015-10-26T11:47:57Z</dcterms:created>
  <dcterms:modified xsi:type="dcterms:W3CDTF">2016-01-19T15:46:35Z</dcterms:modified>
</cp:coreProperties>
</file>