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E9013-4E30-485B-B6F2-1911B95FEEDF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A75C-4897-4B02-AEA8-689FB1EFE29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Changed roles of the state and the market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Ourania Filippakou , Ted </a:t>
            </a:r>
            <a:r>
              <a:rPr lang="en-GB" sz="2400" b="1" dirty="0"/>
              <a:t>Tapper</a:t>
            </a:r>
            <a:r>
              <a:rPr lang="en-GB" sz="2400" dirty="0"/>
              <a:t>, </a:t>
            </a:r>
            <a:r>
              <a:rPr lang="en-GB" sz="2400" b="1" dirty="0" smtClean="0"/>
              <a:t>Paul Temple &amp;</a:t>
            </a:r>
            <a:r>
              <a:rPr lang="en-GB" sz="2400" dirty="0"/>
              <a:t> </a:t>
            </a:r>
            <a:r>
              <a:rPr lang="en-GB" sz="2400" b="1" dirty="0" smtClean="0"/>
              <a:t>Gareth </a:t>
            </a:r>
            <a:r>
              <a:rPr lang="en-GB" sz="2400" b="1" dirty="0"/>
              <a:t>Williams</a:t>
            </a:r>
            <a:r>
              <a:rPr lang="en-GB" sz="24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Managing </a:t>
            </a:r>
            <a:r>
              <a:rPr lang="en-GB" dirty="0"/>
              <a:t>the student experience in English higher education: 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Differing </a:t>
            </a:r>
            <a:r>
              <a:rPr lang="en-GB" dirty="0"/>
              <a:t>responses to market pressures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The new 1960s universities in the UK, </a:t>
            </a:r>
          </a:p>
          <a:p>
            <a:pPr algn="ctr">
              <a:buNone/>
            </a:pPr>
            <a:r>
              <a:rPr lang="en-GB" dirty="0" smtClean="0"/>
              <a:t>then and now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Expanding the English medical schools: </a:t>
            </a:r>
          </a:p>
          <a:p>
            <a:pPr algn="ctr">
              <a:buNone/>
            </a:pPr>
            <a:r>
              <a:rPr lang="en-GB" dirty="0" smtClean="0"/>
              <a:t>The politics of knowledge control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The </a:t>
            </a:r>
            <a:r>
              <a:rPr lang="en-GB" dirty="0" err="1"/>
              <a:t>marketization</a:t>
            </a:r>
            <a:r>
              <a:rPr lang="en-GB" dirty="0"/>
              <a:t> of English higher education and the financing of tuition fees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Higher </a:t>
            </a:r>
            <a:r>
              <a:rPr lang="en-GB" dirty="0"/>
              <a:t>education: 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Public </a:t>
            </a:r>
            <a:r>
              <a:rPr lang="en-GB" dirty="0"/>
              <a:t>good or private commodity?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71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Changed roles of the state and the market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Changed roles of the state and the market</dc:title>
  <dc:creator>Ourania Filippakou</dc:creator>
  <cp:lastModifiedBy>localuser</cp:lastModifiedBy>
  <cp:revision>4</cp:revision>
  <dcterms:created xsi:type="dcterms:W3CDTF">2016-05-04T17:31:14Z</dcterms:created>
  <dcterms:modified xsi:type="dcterms:W3CDTF">2016-05-05T10:42:33Z</dcterms:modified>
</cp:coreProperties>
</file>