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574"/>
  </p:normalViewPr>
  <p:slideViewPr>
    <p:cSldViewPr snapToGrid="0" snapToObjects="1">
      <p:cViewPr varScale="1">
        <p:scale>
          <a:sx n="82" d="100"/>
          <a:sy n="82" d="100"/>
        </p:scale>
        <p:origin x="1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8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7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3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74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7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5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7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9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4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2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7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8E0E1-FAFE-F74F-B782-D316107DC5AC}" type="datetimeFigureOut">
              <a:rPr lang="en-US" smtClean="0"/>
              <a:t>9/10/17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7267F-86E5-A047-BA2E-2F596C910F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1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23986" y="433954"/>
            <a:ext cx="12315986" cy="1224366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latin typeface="+mn-lt"/>
              </a:rPr>
              <a:t>The Australian and UK Higher Education Financing Debates: Lessons?</a:t>
            </a:r>
            <a:endParaRPr lang="en-US" sz="44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000240"/>
          </a:xfrm>
        </p:spPr>
        <p:txBody>
          <a:bodyPr/>
          <a:lstStyle/>
          <a:p>
            <a:r>
              <a:rPr lang="en-US" dirty="0" smtClean="0"/>
              <a:t>Bruce Chapman</a:t>
            </a:r>
          </a:p>
          <a:p>
            <a:r>
              <a:rPr lang="en-US" dirty="0" smtClean="0"/>
              <a:t>College of Business and Economics</a:t>
            </a:r>
          </a:p>
          <a:p>
            <a:r>
              <a:rPr lang="en-US" dirty="0" smtClean="0"/>
              <a:t>Australian </a:t>
            </a:r>
            <a:r>
              <a:rPr lang="en-US" dirty="0"/>
              <a:t>N</a:t>
            </a:r>
            <a:r>
              <a:rPr lang="en-US" dirty="0" smtClean="0"/>
              <a:t>ational University, and</a:t>
            </a:r>
          </a:p>
          <a:p>
            <a:endParaRPr lang="en-US" dirty="0"/>
          </a:p>
          <a:p>
            <a:r>
              <a:rPr lang="en-US" dirty="0" smtClean="0"/>
              <a:t>Centre for Global Higher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17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Peter </a:t>
            </a:r>
            <a:r>
              <a:rPr lang="en-US" dirty="0" err="1" smtClean="0"/>
              <a:t>Coaldrake</a:t>
            </a:r>
            <a:r>
              <a:rPr lang="en-US" dirty="0" smtClean="0"/>
              <a:t>: Consummate Australian VC</a:t>
            </a:r>
          </a:p>
          <a:p>
            <a:endParaRPr lang="en-US" dirty="0"/>
          </a:p>
          <a:p>
            <a:r>
              <a:rPr lang="en-US" dirty="0" smtClean="0"/>
              <a:t>The weird 2014 higher education financing debate</a:t>
            </a:r>
          </a:p>
          <a:p>
            <a:endParaRPr lang="en-US" dirty="0"/>
          </a:p>
          <a:p>
            <a:r>
              <a:rPr lang="en-US" dirty="0" smtClean="0"/>
              <a:t>Where Australian debate is now</a:t>
            </a:r>
          </a:p>
          <a:p>
            <a:endParaRPr lang="en-US" dirty="0"/>
          </a:p>
          <a:p>
            <a:r>
              <a:rPr lang="en-US" dirty="0" smtClean="0"/>
              <a:t>The UK: a tentative view from Down Under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2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1	</a:t>
            </a:r>
            <a:r>
              <a:rPr lang="en-US" b="1" dirty="0" smtClean="0">
                <a:latin typeface="+mn-lt"/>
              </a:rPr>
              <a:t>The weird 2014 higher education financing debate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Came out of right field</a:t>
            </a:r>
          </a:p>
          <a:p>
            <a:endParaRPr lang="en-US" dirty="0"/>
          </a:p>
          <a:p>
            <a:r>
              <a:rPr lang="en-US" dirty="0" smtClean="0"/>
              <a:t>Suggested full price discretion for universities, and</a:t>
            </a:r>
          </a:p>
          <a:p>
            <a:endParaRPr lang="en-US" dirty="0"/>
          </a:p>
          <a:p>
            <a:r>
              <a:rPr lang="en-US" dirty="0" smtClean="0"/>
              <a:t>Full interest rate on all HECS debt</a:t>
            </a:r>
          </a:p>
          <a:p>
            <a:endParaRPr lang="en-US" dirty="0"/>
          </a:p>
          <a:p>
            <a:r>
              <a:rPr lang="en-US" dirty="0" smtClean="0"/>
              <a:t>Why these ideas are bad economics (and bad politics)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93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2	Where Australian debate is now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r>
              <a:rPr lang="en-US" dirty="0" smtClean="0"/>
              <a:t>Rejection of price discretion</a:t>
            </a:r>
          </a:p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endParaRPr lang="en-US" dirty="0" smtClean="0"/>
          </a:p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r>
              <a:rPr lang="en-US" dirty="0" smtClean="0"/>
              <a:t>Rejection of full interest rates on debt</a:t>
            </a:r>
          </a:p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endParaRPr lang="en-US" dirty="0" smtClean="0"/>
          </a:p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r>
              <a:rPr lang="en-US" dirty="0" smtClean="0"/>
              <a:t>Acceptance of the essence of HECS</a:t>
            </a:r>
          </a:p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endParaRPr lang="en-US" dirty="0" smtClean="0"/>
          </a:p>
          <a:p>
            <a:pPr marL="571500" marR="0" lvl="0" indent="-5715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Both"/>
              <a:tabLst/>
              <a:defRPr/>
            </a:pPr>
            <a:r>
              <a:rPr lang="en-US" dirty="0" smtClean="0"/>
              <a:t>Continuing moves to higher fees and cuts to outlays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9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3	</a:t>
            </a:r>
            <a:r>
              <a:rPr lang="en-US" b="1" dirty="0" smtClean="0">
                <a:latin typeface="+mn-lt"/>
              </a:rPr>
              <a:t> The UK: a tentative view from Down Under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UK template is completely consistent with good economics</a:t>
            </a:r>
          </a:p>
          <a:p>
            <a:endParaRPr lang="en-US" sz="3200" dirty="0"/>
          </a:p>
          <a:p>
            <a:r>
              <a:rPr lang="en-US" sz="3200" dirty="0" smtClean="0"/>
              <a:t>The UK system has major design issues: fee levels, collection parameters and interest rate problems</a:t>
            </a:r>
          </a:p>
          <a:p>
            <a:endParaRPr lang="en-US" sz="3200" dirty="0"/>
          </a:p>
          <a:p>
            <a:r>
              <a:rPr lang="en-US" sz="3200" dirty="0" smtClean="0"/>
              <a:t>The UK approach is completely consistent with poor politics (how </a:t>
            </a:r>
            <a:r>
              <a:rPr lang="en-US" sz="3200" smtClean="0"/>
              <a:t>did this happen?)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12094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157</Words>
  <Application>Microsoft Macintosh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The Australian and UK Higher Education Financing Debates: Lessons?</vt:lpstr>
      <vt:lpstr>Outline</vt:lpstr>
      <vt:lpstr>1 The weird 2014 higher education financing debate</vt:lpstr>
      <vt:lpstr>2 Where Australian debate is now</vt:lpstr>
      <vt:lpstr>3  The UK: a tentative view from Down Under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Australian and UK Higher Education Financing Debates: Lessons?</dc:title>
  <dc:creator>Microsoft Office User</dc:creator>
  <cp:lastModifiedBy>Microsoft Office User</cp:lastModifiedBy>
  <cp:revision>3</cp:revision>
  <dcterms:created xsi:type="dcterms:W3CDTF">2017-09-10T20:50:23Z</dcterms:created>
  <dcterms:modified xsi:type="dcterms:W3CDTF">2017-09-10T21:12:22Z</dcterms:modified>
</cp:coreProperties>
</file>