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700" r:id="rId2"/>
    <p:sldMasterId id="2147483728" r:id="rId3"/>
    <p:sldMasterId id="2147483743" r:id="rId4"/>
    <p:sldMasterId id="2147483757" r:id="rId5"/>
    <p:sldMasterId id="2147483771" r:id="rId6"/>
  </p:sldMasterIdLst>
  <p:notesMasterIdLst>
    <p:notesMasterId r:id="rId38"/>
  </p:notesMasterIdLst>
  <p:sldIdLst>
    <p:sldId id="302" r:id="rId7"/>
    <p:sldId id="349" r:id="rId8"/>
    <p:sldId id="340" r:id="rId9"/>
    <p:sldId id="352" r:id="rId10"/>
    <p:sldId id="351" r:id="rId11"/>
    <p:sldId id="308" r:id="rId12"/>
    <p:sldId id="339" r:id="rId13"/>
    <p:sldId id="353" r:id="rId14"/>
    <p:sldId id="354" r:id="rId15"/>
    <p:sldId id="356" r:id="rId16"/>
    <p:sldId id="337" r:id="rId17"/>
    <p:sldId id="323" r:id="rId18"/>
    <p:sldId id="306" r:id="rId19"/>
    <p:sldId id="341" r:id="rId20"/>
    <p:sldId id="357" r:id="rId21"/>
    <p:sldId id="345" r:id="rId22"/>
    <p:sldId id="318" r:id="rId23"/>
    <p:sldId id="325" r:id="rId24"/>
    <p:sldId id="321" r:id="rId25"/>
    <p:sldId id="346" r:id="rId26"/>
    <p:sldId id="309" r:id="rId27"/>
    <p:sldId id="310" r:id="rId28"/>
    <p:sldId id="347" r:id="rId29"/>
    <p:sldId id="331" r:id="rId30"/>
    <p:sldId id="333" r:id="rId31"/>
    <p:sldId id="348" r:id="rId32"/>
    <p:sldId id="358" r:id="rId33"/>
    <p:sldId id="362" r:id="rId34"/>
    <p:sldId id="363" r:id="rId35"/>
    <p:sldId id="364" r:id="rId36"/>
    <p:sldId id="367"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62" autoAdjust="0"/>
    <p:restoredTop sz="94660"/>
  </p:normalViewPr>
  <p:slideViewPr>
    <p:cSldViewPr snapToGrid="0">
      <p:cViewPr>
        <p:scale>
          <a:sx n="50" d="100"/>
          <a:sy n="50" d="100"/>
        </p:scale>
        <p:origin x="968" y="2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AED7B-356D-4C52-B7BF-E4DCE129A73F}" type="datetimeFigureOut">
              <a:rPr lang="ru-RU" smtClean="0"/>
              <a:t>26.04.2017</a:t>
            </a:fld>
            <a:endParaRPr lang="ru-RU"/>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103B0-73F5-40AB-BE87-ABBAEF3B7F62}" type="slidenum">
              <a:rPr lang="ru-RU" smtClean="0"/>
              <a:t>‹#›</a:t>
            </a:fld>
            <a:endParaRPr lang="ru-RU"/>
          </a:p>
        </p:txBody>
      </p:sp>
    </p:spTree>
    <p:extLst>
      <p:ext uri="{BB962C8B-B14F-4D97-AF65-F5344CB8AC3E}">
        <p14:creationId xmlns:p14="http://schemas.microsoft.com/office/powerpoint/2010/main" val="1171599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6364780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42867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505363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319800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16" name="Shape 11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29647399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863115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1" name="Shape 10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3561384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Shape 11"/>
        <p:cNvGrpSpPr/>
        <p:nvPr/>
      </p:nvGrpSpPr>
      <p:grpSpPr>
        <a:xfrm>
          <a:off x="0" y="0"/>
          <a:ext cx="0" cy="0"/>
          <a:chOff x="0" y="0"/>
          <a:chExt cx="0" cy="0"/>
        </a:xfrm>
      </p:grpSpPr>
      <p:pic>
        <p:nvPicPr>
          <p:cNvPr id="12" name="Shape 12"/>
          <p:cNvPicPr preferRelativeResize="0"/>
          <p:nvPr/>
        </p:nvPicPr>
        <p:blipFill rotWithShape="1">
          <a:blip r:embed="rId2">
            <a:alphaModFix/>
          </a:blip>
          <a:srcRect/>
          <a:stretch/>
        </p:blipFill>
        <p:spPr>
          <a:xfrm>
            <a:off x="517283" y="388937"/>
            <a:ext cx="1310054" cy="900111"/>
          </a:xfrm>
          <a:prstGeom prst="rect">
            <a:avLst/>
          </a:prstGeom>
          <a:noFill/>
          <a:ln>
            <a:noFill/>
          </a:ln>
        </p:spPr>
      </p:pic>
      <p:sp>
        <p:nvSpPr>
          <p:cNvPr id="13" name="Shape 13"/>
          <p:cNvSpPr txBox="1">
            <a:spLocks noGrp="1"/>
          </p:cNvSpPr>
          <p:nvPr>
            <p:ph type="ctrTitle"/>
          </p:nvPr>
        </p:nvSpPr>
        <p:spPr>
          <a:xfrm>
            <a:off x="685800" y="2130435"/>
            <a:ext cx="7772400" cy="1470024"/>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0" marR="0" indent="0" algn="r" rtl="0">
              <a:spcBef>
                <a:spcPts val="0"/>
              </a:spcBef>
              <a:spcAft>
                <a:spcPts val="0"/>
              </a:spcAft>
              <a:defRPr/>
            </a:lvl2pPr>
            <a:lvl3pPr marL="0" marR="0" indent="0" algn="r" rtl="0">
              <a:spcBef>
                <a:spcPts val="0"/>
              </a:spcBef>
              <a:spcAft>
                <a:spcPts val="0"/>
              </a:spcAft>
              <a:defRPr/>
            </a:lvl3pPr>
            <a:lvl4pPr marL="0" marR="0" indent="0" algn="r" rtl="0">
              <a:spcBef>
                <a:spcPts val="0"/>
              </a:spcBef>
              <a:spcAft>
                <a:spcPts val="0"/>
              </a:spcAft>
              <a:defRPr/>
            </a:lvl4pPr>
            <a:lvl5pPr marL="0" marR="0" indent="0" algn="r" rtl="0">
              <a:spcBef>
                <a:spcPts val="0"/>
              </a:spcBef>
              <a:spcAft>
                <a:spcPts val="0"/>
              </a:spcAft>
              <a:defRPr/>
            </a:lvl5pPr>
            <a:lvl6pPr marL="457200" marR="0" indent="0" algn="r" rtl="0">
              <a:spcBef>
                <a:spcPts val="0"/>
              </a:spcBef>
              <a:spcAft>
                <a:spcPts val="0"/>
              </a:spcAft>
              <a:defRPr/>
            </a:lvl6pPr>
            <a:lvl7pPr marL="914400" marR="0" indent="0" algn="r" rtl="0">
              <a:spcBef>
                <a:spcPts val="0"/>
              </a:spcBef>
              <a:spcAft>
                <a:spcPts val="0"/>
              </a:spcAft>
              <a:defRPr/>
            </a:lvl7pPr>
            <a:lvl8pPr marL="1371600" marR="0" indent="0" algn="r" rtl="0">
              <a:spcBef>
                <a:spcPts val="0"/>
              </a:spcBef>
              <a:spcAft>
                <a:spcPts val="0"/>
              </a:spcAft>
              <a:defRPr/>
            </a:lvl8pPr>
            <a:lvl9pPr marL="1828800" marR="0" indent="0" algn="r" rtl="0">
              <a:spcBef>
                <a:spcPts val="0"/>
              </a:spcBef>
              <a:spcAft>
                <a:spcPts val="0"/>
              </a:spcAft>
              <a:defRPr/>
            </a:lvl9pPr>
          </a:lstStyle>
          <a:p>
            <a:endParaRPr/>
          </a:p>
        </p:txBody>
      </p:sp>
      <p:sp>
        <p:nvSpPr>
          <p:cNvPr id="14" name="Shape 14"/>
          <p:cNvSpPr txBox="1">
            <a:spLocks noGrp="1"/>
          </p:cNvSpPr>
          <p:nvPr>
            <p:ph type="subTitle" idx="1"/>
          </p:nvPr>
        </p:nvSpPr>
        <p:spPr>
          <a:xfrm>
            <a:off x="1295400" y="3886200"/>
            <a:ext cx="6400799" cy="685799"/>
          </a:xfrm>
          <a:prstGeom prst="rect">
            <a:avLst/>
          </a:prstGeom>
          <a:noFill/>
          <a:ln>
            <a:noFill/>
          </a:ln>
        </p:spPr>
        <p:txBody>
          <a:bodyPr lIns="91425" tIns="91425" rIns="91425" bIns="91425" anchor="t" anchorCtr="0"/>
          <a:lstStyle>
            <a:lvl1pPr marL="0" marR="0" indent="0" algn="ctr" rtl="0">
              <a:spcBef>
                <a:spcPts val="480"/>
              </a:spcBef>
              <a:spcAft>
                <a:spcPts val="0"/>
              </a:spcAft>
              <a:buClr>
                <a:srgbClr val="000000"/>
              </a:buClr>
              <a:buFont typeface="Georgia"/>
              <a:buNone/>
              <a:defRPr/>
            </a:lvl1pPr>
            <a:lvl2pPr marL="1004888" marR="0" indent="-166687" algn="l" rtl="0">
              <a:spcBef>
                <a:spcPts val="400"/>
              </a:spcBef>
              <a:spcAft>
                <a:spcPts val="0"/>
              </a:spcAft>
              <a:buClr>
                <a:schemeClr val="dk1"/>
              </a:buClr>
              <a:buFont typeface="Georgia"/>
              <a:buChar char="–"/>
              <a:defRPr/>
            </a:lvl2pPr>
            <a:lvl3pPr marL="1412875" marR="0" indent="-117475" algn="l" rtl="0">
              <a:spcBef>
                <a:spcPts val="360"/>
              </a:spcBef>
              <a:spcAft>
                <a:spcPts val="0"/>
              </a:spcAft>
              <a:buClr>
                <a:schemeClr val="dk1"/>
              </a:buClr>
              <a:buFont typeface="Georgia"/>
              <a:buChar char="•"/>
              <a:defRPr/>
            </a:lvl3pPr>
            <a:lvl4pPr marL="1820863" marR="0" indent="-131763" algn="l" rtl="0">
              <a:spcBef>
                <a:spcPts val="320"/>
              </a:spcBef>
              <a:spcAft>
                <a:spcPts val="0"/>
              </a:spcAft>
              <a:buClr>
                <a:schemeClr val="dk1"/>
              </a:buClr>
              <a:buFont typeface="Georgia"/>
              <a:buChar char="–"/>
              <a:defRPr/>
            </a:lvl4pPr>
            <a:lvl5pPr marL="2228850" marR="0" indent="-133350" algn="l" rtl="0">
              <a:spcBef>
                <a:spcPts val="320"/>
              </a:spcBef>
              <a:spcAft>
                <a:spcPts val="0"/>
              </a:spcAft>
              <a:buClr>
                <a:schemeClr val="dk1"/>
              </a:buClr>
              <a:buFont typeface="Georgia"/>
              <a:buChar char="»"/>
              <a:defRPr/>
            </a:lvl5pPr>
            <a:lvl6pPr marL="2686050" marR="0" indent="-133350" algn="l" rtl="0">
              <a:spcBef>
                <a:spcPts val="320"/>
              </a:spcBef>
              <a:spcAft>
                <a:spcPts val="0"/>
              </a:spcAft>
              <a:buClr>
                <a:schemeClr val="dk1"/>
              </a:buClr>
              <a:buFont typeface="Arial"/>
              <a:buChar char="»"/>
              <a:defRPr/>
            </a:lvl6pPr>
            <a:lvl7pPr marL="3143250" marR="0" indent="-133350" algn="l" rtl="0">
              <a:spcBef>
                <a:spcPts val="320"/>
              </a:spcBef>
              <a:spcAft>
                <a:spcPts val="0"/>
              </a:spcAft>
              <a:buClr>
                <a:schemeClr val="dk1"/>
              </a:buClr>
              <a:buFont typeface="Arial"/>
              <a:buChar char="»"/>
              <a:defRPr/>
            </a:lvl7pPr>
            <a:lvl8pPr marL="3600450" marR="0" indent="-133350" algn="l" rtl="0">
              <a:spcBef>
                <a:spcPts val="320"/>
              </a:spcBef>
              <a:spcAft>
                <a:spcPts val="0"/>
              </a:spcAft>
              <a:buClr>
                <a:schemeClr val="dk1"/>
              </a:buClr>
              <a:buFont typeface="Arial"/>
              <a:buChar char="»"/>
              <a:defRPr/>
            </a:lvl8pPr>
            <a:lvl9pPr marL="4057650" marR="0" indent="-133350" algn="l" rtl="0">
              <a:spcBef>
                <a:spcPts val="320"/>
              </a:spcBef>
              <a:spcAft>
                <a:spcPts val="0"/>
              </a:spcAft>
              <a:buClr>
                <a:schemeClr val="dk1"/>
              </a:buClr>
              <a:buFont typeface="Arial"/>
              <a:buChar char="»"/>
              <a:defRPr/>
            </a:lvl9pPr>
          </a:lstStyle>
          <a:p>
            <a:endParaRPr/>
          </a:p>
        </p:txBody>
      </p:sp>
    </p:spTree>
    <p:extLst>
      <p:ext uri="{BB962C8B-B14F-4D97-AF65-F5344CB8AC3E}">
        <p14:creationId xmlns:p14="http://schemas.microsoft.com/office/powerpoint/2010/main" val="11823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cSld name="Title and Vertical Tex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2268416" y="390529"/>
            <a:ext cx="6418385" cy="868363"/>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68" name="Shape 68"/>
          <p:cNvSpPr txBox="1">
            <a:spLocks noGrp="1"/>
          </p:cNvSpPr>
          <p:nvPr>
            <p:ph type="body" idx="1"/>
          </p:nvPr>
        </p:nvSpPr>
        <p:spPr>
          <a:xfrm rot="5400000">
            <a:off x="2940660" y="380028"/>
            <a:ext cx="4352924" cy="7139353"/>
          </a:xfrm>
          <a:prstGeom prst="rect">
            <a:avLst/>
          </a:prstGeom>
          <a:noFill/>
          <a:ln>
            <a:noFill/>
          </a:ln>
        </p:spPr>
        <p:txBody>
          <a:bodyPr lIns="91425" tIns="91425" rIns="91425" bIns="91425" anchor="t" anchorCtr="0"/>
          <a:lstStyle>
            <a:lvl1pPr marL="452438" indent="-300038" algn="l" rtl="0">
              <a:spcBef>
                <a:spcPts val="480"/>
              </a:spcBef>
              <a:spcAft>
                <a:spcPts val="0"/>
              </a:spcAft>
              <a:buClr>
                <a:srgbClr val="000000"/>
              </a:buClr>
              <a:buFont typeface="Georgia"/>
              <a:buChar char="•"/>
              <a:defRPr/>
            </a:lvl1pPr>
            <a:lvl2pPr marL="1004888" indent="-166687" algn="l" rtl="0">
              <a:spcBef>
                <a:spcPts val="400"/>
              </a:spcBef>
              <a:spcAft>
                <a:spcPts val="0"/>
              </a:spcAft>
              <a:buClr>
                <a:schemeClr val="dk1"/>
              </a:buClr>
              <a:buFont typeface="Georgia"/>
              <a:buChar char="–"/>
              <a:defRPr/>
            </a:lvl2pPr>
            <a:lvl3pPr marL="1412875" indent="-117475" algn="l" rtl="0">
              <a:spcBef>
                <a:spcPts val="360"/>
              </a:spcBef>
              <a:spcAft>
                <a:spcPts val="0"/>
              </a:spcAft>
              <a:buClr>
                <a:schemeClr val="dk1"/>
              </a:buClr>
              <a:buFont typeface="Georgia"/>
              <a:buChar char="•"/>
              <a:defRPr/>
            </a:lvl3pPr>
            <a:lvl4pPr marL="1820863" indent="-131763" algn="l" rtl="0">
              <a:spcBef>
                <a:spcPts val="320"/>
              </a:spcBef>
              <a:spcAft>
                <a:spcPts val="0"/>
              </a:spcAft>
              <a:buClr>
                <a:schemeClr val="dk1"/>
              </a:buClr>
              <a:buFont typeface="Georgia"/>
              <a:buChar char="–"/>
              <a:defRPr/>
            </a:lvl4pPr>
            <a:lvl5pPr marL="2228850" indent="-133350" algn="l" rtl="0">
              <a:spcBef>
                <a:spcPts val="320"/>
              </a:spcBef>
              <a:spcAft>
                <a:spcPts val="0"/>
              </a:spcAft>
              <a:buClr>
                <a:schemeClr val="dk1"/>
              </a:buClr>
              <a:buFont typeface="Georgia"/>
              <a:buChar char="»"/>
              <a:defRPr/>
            </a:lvl5pPr>
            <a:lvl6pPr marL="2686050" indent="-133350" algn="l" rtl="0">
              <a:spcBef>
                <a:spcPts val="320"/>
              </a:spcBef>
              <a:spcAft>
                <a:spcPts val="0"/>
              </a:spcAft>
              <a:buClr>
                <a:schemeClr val="dk1"/>
              </a:buClr>
              <a:buFont typeface="Arial"/>
              <a:buChar char="»"/>
              <a:defRPr/>
            </a:lvl6pPr>
            <a:lvl7pPr marL="3143250" indent="-133350" algn="l" rtl="0">
              <a:spcBef>
                <a:spcPts val="320"/>
              </a:spcBef>
              <a:spcAft>
                <a:spcPts val="0"/>
              </a:spcAft>
              <a:buClr>
                <a:schemeClr val="dk1"/>
              </a:buClr>
              <a:buFont typeface="Arial"/>
              <a:buChar char="»"/>
              <a:defRPr/>
            </a:lvl7pPr>
            <a:lvl8pPr marL="3600450" indent="-133350" algn="l" rtl="0">
              <a:spcBef>
                <a:spcPts val="320"/>
              </a:spcBef>
              <a:spcAft>
                <a:spcPts val="0"/>
              </a:spcAft>
              <a:buClr>
                <a:schemeClr val="dk1"/>
              </a:buClr>
              <a:buFont typeface="Arial"/>
              <a:buChar char="»"/>
              <a:defRPr/>
            </a:lvl8pPr>
            <a:lvl9pPr marL="4057650" indent="-133350" algn="l" rtl="0">
              <a:spcBef>
                <a:spcPts val="320"/>
              </a:spcBef>
              <a:spcAft>
                <a:spcPts val="0"/>
              </a:spcAft>
              <a:buClr>
                <a:schemeClr val="dk1"/>
              </a:buClr>
              <a:buFont typeface="Arial"/>
              <a:buChar char="»"/>
              <a:defRPr/>
            </a:lvl9pPr>
          </a:lstStyle>
          <a:p>
            <a:endParaRPr/>
          </a:p>
        </p:txBody>
      </p:sp>
      <p:sp>
        <p:nvSpPr>
          <p:cNvPr id="69" name="Shape 69"/>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0" name="Shape 70"/>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1" name="Shape 71"/>
          <p:cNvSpPr txBox="1">
            <a:spLocks noGrp="1"/>
          </p:cNvSpPr>
          <p:nvPr>
            <p:ph type="sldNum" idx="12"/>
          </p:nvPr>
        </p:nvSpPr>
        <p:spPr>
          <a:xfrm>
            <a:off x="6877050" y="6477010"/>
            <a:ext cx="2133599"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900">
                <a:solidFill>
                  <a:srgbClr val="606060"/>
                </a:solidFill>
                <a:latin typeface="Georgia"/>
                <a:ea typeface="Georgia"/>
                <a:cs typeface="Georgia"/>
                <a:sym typeface="Georgia"/>
              </a:rPr>
              <a:pPr algn="r">
                <a:buSzPct val="25000"/>
              </a:pPr>
              <a:t>‹#›</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37368654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cSld name="Vertical Title and 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rot="5400000">
            <a:off x="4926562" y="2365924"/>
            <a:ext cx="5735637" cy="1784838"/>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74" name="Shape 74"/>
          <p:cNvSpPr txBox="1">
            <a:spLocks noGrp="1"/>
          </p:cNvSpPr>
          <p:nvPr>
            <p:ph type="body" idx="1"/>
          </p:nvPr>
        </p:nvSpPr>
        <p:spPr>
          <a:xfrm rot="5400000">
            <a:off x="1286551" y="651424"/>
            <a:ext cx="5735637" cy="5213838"/>
          </a:xfrm>
          <a:prstGeom prst="rect">
            <a:avLst/>
          </a:prstGeom>
          <a:noFill/>
          <a:ln>
            <a:noFill/>
          </a:ln>
        </p:spPr>
        <p:txBody>
          <a:bodyPr lIns="91425" tIns="91425" rIns="91425" bIns="91425" anchor="t" anchorCtr="0"/>
          <a:lstStyle>
            <a:lvl1pPr marL="452438" indent="-300038" algn="l" rtl="0">
              <a:spcBef>
                <a:spcPts val="480"/>
              </a:spcBef>
              <a:spcAft>
                <a:spcPts val="0"/>
              </a:spcAft>
              <a:buClr>
                <a:srgbClr val="000000"/>
              </a:buClr>
              <a:buFont typeface="Georgia"/>
              <a:buChar char="•"/>
              <a:defRPr/>
            </a:lvl1pPr>
            <a:lvl2pPr marL="1004888" indent="-166687" algn="l" rtl="0">
              <a:spcBef>
                <a:spcPts val="400"/>
              </a:spcBef>
              <a:spcAft>
                <a:spcPts val="0"/>
              </a:spcAft>
              <a:buClr>
                <a:schemeClr val="dk1"/>
              </a:buClr>
              <a:buFont typeface="Georgia"/>
              <a:buChar char="–"/>
              <a:defRPr/>
            </a:lvl2pPr>
            <a:lvl3pPr marL="1412875" indent="-117475" algn="l" rtl="0">
              <a:spcBef>
                <a:spcPts val="360"/>
              </a:spcBef>
              <a:spcAft>
                <a:spcPts val="0"/>
              </a:spcAft>
              <a:buClr>
                <a:schemeClr val="dk1"/>
              </a:buClr>
              <a:buFont typeface="Georgia"/>
              <a:buChar char="•"/>
              <a:defRPr/>
            </a:lvl3pPr>
            <a:lvl4pPr marL="1820863" indent="-131763" algn="l" rtl="0">
              <a:spcBef>
                <a:spcPts val="320"/>
              </a:spcBef>
              <a:spcAft>
                <a:spcPts val="0"/>
              </a:spcAft>
              <a:buClr>
                <a:schemeClr val="dk1"/>
              </a:buClr>
              <a:buFont typeface="Georgia"/>
              <a:buChar char="–"/>
              <a:defRPr/>
            </a:lvl4pPr>
            <a:lvl5pPr marL="2228850" indent="-133350" algn="l" rtl="0">
              <a:spcBef>
                <a:spcPts val="320"/>
              </a:spcBef>
              <a:spcAft>
                <a:spcPts val="0"/>
              </a:spcAft>
              <a:buClr>
                <a:schemeClr val="dk1"/>
              </a:buClr>
              <a:buFont typeface="Georgia"/>
              <a:buChar char="»"/>
              <a:defRPr/>
            </a:lvl5pPr>
            <a:lvl6pPr marL="2686050" indent="-133350" algn="l" rtl="0">
              <a:spcBef>
                <a:spcPts val="320"/>
              </a:spcBef>
              <a:spcAft>
                <a:spcPts val="0"/>
              </a:spcAft>
              <a:buClr>
                <a:schemeClr val="dk1"/>
              </a:buClr>
              <a:buFont typeface="Arial"/>
              <a:buChar char="»"/>
              <a:defRPr/>
            </a:lvl6pPr>
            <a:lvl7pPr marL="3143250" indent="-133350" algn="l" rtl="0">
              <a:spcBef>
                <a:spcPts val="320"/>
              </a:spcBef>
              <a:spcAft>
                <a:spcPts val="0"/>
              </a:spcAft>
              <a:buClr>
                <a:schemeClr val="dk1"/>
              </a:buClr>
              <a:buFont typeface="Arial"/>
              <a:buChar char="»"/>
              <a:defRPr/>
            </a:lvl7pPr>
            <a:lvl8pPr marL="3600450" indent="-133350" algn="l" rtl="0">
              <a:spcBef>
                <a:spcPts val="320"/>
              </a:spcBef>
              <a:spcAft>
                <a:spcPts val="0"/>
              </a:spcAft>
              <a:buClr>
                <a:schemeClr val="dk1"/>
              </a:buClr>
              <a:buFont typeface="Arial"/>
              <a:buChar char="»"/>
              <a:defRPr/>
            </a:lvl8pPr>
            <a:lvl9pPr marL="4057650" indent="-133350" algn="l" rtl="0">
              <a:spcBef>
                <a:spcPts val="320"/>
              </a:spcBef>
              <a:spcAft>
                <a:spcPts val="0"/>
              </a:spcAft>
              <a:buClr>
                <a:schemeClr val="dk1"/>
              </a:buClr>
              <a:buFont typeface="Arial"/>
              <a:buChar char="»"/>
              <a:defRPr/>
            </a:lvl9pPr>
          </a:lstStyle>
          <a:p>
            <a:endParaRPr/>
          </a:p>
        </p:txBody>
      </p:sp>
      <p:sp>
        <p:nvSpPr>
          <p:cNvPr id="75" name="Shape 75"/>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6" name="Shape 76"/>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7" name="Shape 77"/>
          <p:cNvSpPr txBox="1">
            <a:spLocks noGrp="1"/>
          </p:cNvSpPr>
          <p:nvPr>
            <p:ph type="sldNum" idx="12"/>
          </p:nvPr>
        </p:nvSpPr>
        <p:spPr>
          <a:xfrm>
            <a:off x="6877050" y="6477010"/>
            <a:ext cx="2133599"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900">
                <a:solidFill>
                  <a:srgbClr val="606060"/>
                </a:solidFill>
                <a:latin typeface="Georgia"/>
                <a:ea typeface="Georgia"/>
                <a:cs typeface="Georgia"/>
                <a:sym typeface="Georgia"/>
              </a:rPr>
              <a:pPr algn="r">
                <a:buSzPct val="25000"/>
              </a:pPr>
              <a:t>‹#›</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3010281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Title and Content">
    <p:spTree>
      <p:nvGrpSpPr>
        <p:cNvPr id="1" name="Shape 78"/>
        <p:cNvGrpSpPr/>
        <p:nvPr/>
      </p:nvGrpSpPr>
      <p:grpSpPr>
        <a:xfrm>
          <a:off x="0" y="0"/>
          <a:ext cx="0" cy="0"/>
          <a:chOff x="0" y="0"/>
          <a:chExt cx="0" cy="0"/>
        </a:xfrm>
      </p:grpSpPr>
      <p:sp>
        <p:nvSpPr>
          <p:cNvPr id="79" name="Shape 79"/>
          <p:cNvSpPr txBox="1">
            <a:spLocks noGrp="1"/>
          </p:cNvSpPr>
          <p:nvPr>
            <p:ph type="body" idx="1"/>
          </p:nvPr>
        </p:nvSpPr>
        <p:spPr>
          <a:xfrm>
            <a:off x="1547445" y="1773242"/>
            <a:ext cx="7139353" cy="4352924"/>
          </a:xfrm>
          <a:prstGeom prst="rect">
            <a:avLst/>
          </a:prstGeom>
          <a:noFill/>
          <a:ln>
            <a:noFill/>
          </a:ln>
        </p:spPr>
        <p:txBody>
          <a:bodyPr lIns="91425" tIns="91425" rIns="91425" bIns="91425" anchor="t" anchorCtr="0"/>
          <a:lstStyle>
            <a:lvl1pPr marL="452438" indent="-300038" algn="l" rtl="0">
              <a:spcBef>
                <a:spcPts val="480"/>
              </a:spcBef>
              <a:spcAft>
                <a:spcPts val="0"/>
              </a:spcAft>
              <a:buClr>
                <a:srgbClr val="000000"/>
              </a:buClr>
              <a:buFont typeface="Georgia"/>
              <a:buChar char="•"/>
              <a:defRPr/>
            </a:lvl1pPr>
            <a:lvl2pPr marL="1004888" indent="-166687" algn="l" rtl="0">
              <a:spcBef>
                <a:spcPts val="400"/>
              </a:spcBef>
              <a:spcAft>
                <a:spcPts val="0"/>
              </a:spcAft>
              <a:buClr>
                <a:schemeClr val="dk1"/>
              </a:buClr>
              <a:buFont typeface="Georgia"/>
              <a:buChar char="–"/>
              <a:defRPr/>
            </a:lvl2pPr>
            <a:lvl3pPr marL="1412875" indent="-117475" algn="l" rtl="0">
              <a:spcBef>
                <a:spcPts val="360"/>
              </a:spcBef>
              <a:spcAft>
                <a:spcPts val="0"/>
              </a:spcAft>
              <a:buClr>
                <a:schemeClr val="dk1"/>
              </a:buClr>
              <a:buFont typeface="Georgia"/>
              <a:buChar char="•"/>
              <a:defRPr/>
            </a:lvl3pPr>
            <a:lvl4pPr marL="1820863" indent="-131763" algn="l" rtl="0">
              <a:spcBef>
                <a:spcPts val="320"/>
              </a:spcBef>
              <a:spcAft>
                <a:spcPts val="0"/>
              </a:spcAft>
              <a:buClr>
                <a:schemeClr val="dk1"/>
              </a:buClr>
              <a:buFont typeface="Georgia"/>
              <a:buChar char="–"/>
              <a:defRPr/>
            </a:lvl4pPr>
            <a:lvl5pPr marL="2228850" indent="-133350" algn="l" rtl="0">
              <a:spcBef>
                <a:spcPts val="320"/>
              </a:spcBef>
              <a:spcAft>
                <a:spcPts val="0"/>
              </a:spcAft>
              <a:buClr>
                <a:schemeClr val="dk1"/>
              </a:buClr>
              <a:buFont typeface="Georgia"/>
              <a:buChar char="»"/>
              <a:defRPr/>
            </a:lvl5pPr>
            <a:lvl6pPr marL="2686050" indent="-133350" algn="l" rtl="0">
              <a:spcBef>
                <a:spcPts val="320"/>
              </a:spcBef>
              <a:spcAft>
                <a:spcPts val="0"/>
              </a:spcAft>
              <a:buClr>
                <a:schemeClr val="dk1"/>
              </a:buClr>
              <a:buFont typeface="Arial"/>
              <a:buChar char="»"/>
              <a:defRPr/>
            </a:lvl6pPr>
            <a:lvl7pPr marL="3143250" indent="-133350" algn="l" rtl="0">
              <a:spcBef>
                <a:spcPts val="320"/>
              </a:spcBef>
              <a:spcAft>
                <a:spcPts val="0"/>
              </a:spcAft>
              <a:buClr>
                <a:schemeClr val="dk1"/>
              </a:buClr>
              <a:buFont typeface="Arial"/>
              <a:buChar char="»"/>
              <a:defRPr/>
            </a:lvl7pPr>
            <a:lvl8pPr marL="3600450" indent="-133350" algn="l" rtl="0">
              <a:spcBef>
                <a:spcPts val="320"/>
              </a:spcBef>
              <a:spcAft>
                <a:spcPts val="0"/>
              </a:spcAft>
              <a:buClr>
                <a:schemeClr val="dk1"/>
              </a:buClr>
              <a:buFont typeface="Arial"/>
              <a:buChar char="»"/>
              <a:defRPr/>
            </a:lvl8pPr>
            <a:lvl9pPr marL="4057650" indent="-133350" algn="l" rtl="0">
              <a:spcBef>
                <a:spcPts val="320"/>
              </a:spcBef>
              <a:spcAft>
                <a:spcPts val="0"/>
              </a:spcAft>
              <a:buClr>
                <a:schemeClr val="dk1"/>
              </a:buClr>
              <a:buFont typeface="Arial"/>
              <a:buChar char="»"/>
              <a:defRPr/>
            </a:lvl9pPr>
          </a:lstStyle>
          <a:p>
            <a:endParaRPr/>
          </a:p>
        </p:txBody>
      </p:sp>
      <p:sp>
        <p:nvSpPr>
          <p:cNvPr id="80" name="Shape 80"/>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1" name="Shape 81"/>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2" name="Shape 82"/>
          <p:cNvSpPr txBox="1">
            <a:spLocks noGrp="1"/>
          </p:cNvSpPr>
          <p:nvPr>
            <p:ph type="sldNum" idx="12"/>
          </p:nvPr>
        </p:nvSpPr>
        <p:spPr>
          <a:xfrm>
            <a:off x="6955407" y="6383432"/>
            <a:ext cx="2133599" cy="365125"/>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1000">
                <a:solidFill>
                  <a:srgbClr val="C6C7CB"/>
                </a:solidFill>
                <a:latin typeface="NTR"/>
                <a:ea typeface="NTR"/>
                <a:cs typeface="NTR"/>
                <a:sym typeface="NTR"/>
              </a:rPr>
              <a:pPr algn="r">
                <a:buSzPct val="25000"/>
              </a:pPr>
              <a:t>‹#›</a:t>
            </a:fld>
            <a:endParaRPr lang="ru-RU" sz="1000">
              <a:solidFill>
                <a:srgbClr val="C6C7CB"/>
              </a:solidFill>
              <a:latin typeface="NTR"/>
              <a:ea typeface="NTR"/>
              <a:cs typeface="NTR"/>
              <a:sym typeface="NTR"/>
            </a:endParaRPr>
          </a:p>
        </p:txBody>
      </p:sp>
      <p:sp>
        <p:nvSpPr>
          <p:cNvPr id="83" name="Shape 83"/>
          <p:cNvSpPr txBox="1">
            <a:spLocks noGrp="1"/>
          </p:cNvSpPr>
          <p:nvPr>
            <p:ph type="title"/>
          </p:nvPr>
        </p:nvSpPr>
        <p:spPr>
          <a:xfrm rot="-615760">
            <a:off x="1940813" y="-134431"/>
            <a:ext cx="5617970" cy="1143000"/>
          </a:xfrm>
          <a:prstGeom prst="rect">
            <a:avLst/>
          </a:prstGeom>
          <a:noFill/>
          <a:ln>
            <a:noFill/>
          </a:ln>
        </p:spPr>
        <p:txBody>
          <a:bodyPr lIns="91425" tIns="91425" rIns="91425" bIns="91425" anchor="b"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Tree>
    <p:extLst>
      <p:ext uri="{BB962C8B-B14F-4D97-AF65-F5344CB8AC3E}">
        <p14:creationId xmlns:p14="http://schemas.microsoft.com/office/powerpoint/2010/main" val="4124487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3_Title Only">
    <p:spTree>
      <p:nvGrpSpPr>
        <p:cNvPr id="1" name="Shape 84"/>
        <p:cNvGrpSpPr/>
        <p:nvPr/>
      </p:nvGrpSpPr>
      <p:grpSpPr>
        <a:xfrm>
          <a:off x="0" y="0"/>
          <a:ext cx="0" cy="0"/>
          <a:chOff x="0" y="0"/>
          <a:chExt cx="0" cy="0"/>
        </a:xfrm>
      </p:grpSpPr>
      <p:pic>
        <p:nvPicPr>
          <p:cNvPr id="85" name="Shape 85"/>
          <p:cNvPicPr preferRelativeResize="0"/>
          <p:nvPr/>
        </p:nvPicPr>
        <p:blipFill rotWithShape="1">
          <a:blip r:embed="rId2">
            <a:alphaModFix/>
          </a:blip>
          <a:srcRect/>
          <a:stretch/>
        </p:blipFill>
        <p:spPr>
          <a:xfrm>
            <a:off x="0" y="0"/>
            <a:ext cx="9144000" cy="6858000"/>
          </a:xfrm>
          <a:prstGeom prst="rect">
            <a:avLst/>
          </a:prstGeom>
          <a:noFill/>
          <a:ln>
            <a:noFill/>
          </a:ln>
        </p:spPr>
      </p:pic>
      <p:sp>
        <p:nvSpPr>
          <p:cNvPr id="86" name="Shape 86"/>
          <p:cNvSpPr/>
          <p:nvPr/>
        </p:nvSpPr>
        <p:spPr>
          <a:xfrm>
            <a:off x="-36835" y="-11162"/>
            <a:ext cx="9206509" cy="6858000"/>
          </a:xfrm>
          <a:prstGeom prst="rect">
            <a:avLst/>
          </a:prstGeom>
          <a:solidFill>
            <a:srgbClr val="000000">
              <a:alpha val="64705"/>
            </a:srgbClr>
          </a:solidFill>
          <a:ln>
            <a:noFill/>
          </a:ln>
        </p:spPr>
        <p:txBody>
          <a:bodyPr lIns="0" tIns="0" rIns="0" bIns="0" anchor="t" anchorCtr="0">
            <a:noAutofit/>
          </a:bodyPr>
          <a:lstStyle/>
          <a:p>
            <a:endParaRPr kern="0">
              <a:solidFill>
                <a:srgbClr val="000000"/>
              </a:solidFill>
              <a:ea typeface="Arial"/>
              <a:cs typeface="Arial"/>
              <a:sym typeface="Arial"/>
              <a:rtl val="0"/>
            </a:endParaRPr>
          </a:p>
        </p:txBody>
      </p:sp>
    </p:spTree>
    <p:extLst>
      <p:ext uri="{BB962C8B-B14F-4D97-AF65-F5344CB8AC3E}">
        <p14:creationId xmlns:p14="http://schemas.microsoft.com/office/powerpoint/2010/main" val="30254854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srcRect/>
          <a:stretch>
            <a:fillRect/>
          </a:stretch>
        </p:blipFill>
        <p:spPr bwMode="auto">
          <a:xfrm>
            <a:off x="517283" y="388938"/>
            <a:ext cx="1310054" cy="900112"/>
          </a:xfrm>
          <a:prstGeom prst="rect">
            <a:avLst/>
          </a:prstGeom>
          <a:noFill/>
          <a:ln w="9525">
            <a:noFill/>
            <a:miter lim="800000"/>
            <a:headEnd/>
            <a:tailEnd/>
          </a:ln>
        </p:spPr>
      </p:pic>
      <p:sp>
        <p:nvSpPr>
          <p:cNvPr id="5127" name="Rectangle 7"/>
          <p:cNvSpPr>
            <a:spLocks noGrp="1" noChangeArrowheads="1"/>
          </p:cNvSpPr>
          <p:nvPr>
            <p:ph type="ctrTitle"/>
          </p:nvPr>
        </p:nvSpPr>
        <p:spPr>
          <a:xfrm>
            <a:off x="685800" y="2130434"/>
            <a:ext cx="7772400" cy="1470025"/>
          </a:xfrm>
        </p:spPr>
        <p:txBody>
          <a:bodyPr/>
          <a:lstStyle>
            <a:lvl1pPr>
              <a:defRPr sz="4000"/>
            </a:lvl1pPr>
          </a:lstStyle>
          <a:p>
            <a:r>
              <a:rPr lang="ru-RU"/>
              <a:t>Образец заголовка</a:t>
            </a:r>
            <a:endParaRPr lang="en-US" dirty="0"/>
          </a:p>
        </p:txBody>
      </p:sp>
      <p:sp>
        <p:nvSpPr>
          <p:cNvPr id="5128" name="Rectangle 8"/>
          <p:cNvSpPr>
            <a:spLocks noGrp="1" noChangeArrowheads="1"/>
          </p:cNvSpPr>
          <p:nvPr>
            <p:ph type="subTitle" idx="1"/>
          </p:nvPr>
        </p:nvSpPr>
        <p:spPr>
          <a:xfrm>
            <a:off x="1295400" y="3886200"/>
            <a:ext cx="6400800" cy="685800"/>
          </a:xfrm>
        </p:spPr>
        <p:txBody>
          <a:bodyPr/>
          <a:lstStyle>
            <a:lvl1pPr marL="0" indent="0" algn="ctr">
              <a:buFontTx/>
              <a:buNone/>
              <a:defRPr/>
            </a:lvl1pPr>
          </a:lstStyle>
          <a:p>
            <a:pPr lvl="0"/>
            <a:r>
              <a:rPr lang="ru-RU"/>
              <a:t>Образец подзаголовка</a:t>
            </a:r>
            <a:endParaRPr lang="en-US" dirty="0"/>
          </a:p>
        </p:txBody>
      </p:sp>
    </p:spTree>
    <p:extLst>
      <p:ext uri="{BB962C8B-B14F-4D97-AF65-F5344CB8AC3E}">
        <p14:creationId xmlns:p14="http://schemas.microsoft.com/office/powerpoint/2010/main" val="3388905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ru-RU"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Rectangle 10"/>
          <p:cNvSpPr>
            <a:spLocks noGrp="1" noChangeArrowheads="1"/>
          </p:cNvSpPr>
          <p:nvPr>
            <p:ph type="dt" sz="half" idx="10"/>
          </p:nvPr>
        </p:nvSpPr>
        <p:spPr>
          <a:ln/>
        </p:spPr>
        <p:txBody>
          <a:bodyPr/>
          <a:lstStyle>
            <a:lvl1pPr>
              <a:defRPr/>
            </a:lvl1pPr>
          </a:lstStyle>
          <a:p>
            <a:pPr>
              <a:defRPr/>
            </a:pPr>
            <a:fld id="{FD3FD32F-260E-4BCC-9390-2899BB2A02EA}"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3D57ADC-75AE-4344-8C89-9F97EC0722FF}"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3394123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9"/>
            <a:ext cx="7772400" cy="1362075"/>
          </a:xfrm>
        </p:spPr>
        <p:txBody>
          <a:bodyPr anchor="t"/>
          <a:lstStyle>
            <a:lvl1pPr algn="l">
              <a:defRPr sz="4000" b="1" cap="all"/>
            </a:lvl1pPr>
          </a:lstStyle>
          <a:p>
            <a:r>
              <a:rPr lang="ru-RU"/>
              <a:t>Образец заголовка</a:t>
            </a:r>
            <a:endParaRPr lang="ru-RU" dirty="0"/>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0"/>
          <p:cNvSpPr>
            <a:spLocks noGrp="1" noChangeArrowheads="1"/>
          </p:cNvSpPr>
          <p:nvPr>
            <p:ph type="dt" sz="half" idx="10"/>
          </p:nvPr>
        </p:nvSpPr>
        <p:spPr>
          <a:ln/>
        </p:spPr>
        <p:txBody>
          <a:bodyPr/>
          <a:lstStyle>
            <a:lvl1pPr>
              <a:defRPr/>
            </a:lvl1pPr>
          </a:lstStyle>
          <a:p>
            <a:pPr>
              <a:defRPr/>
            </a:pPr>
            <a:fld id="{AFE34A49-2367-47F7-AB10-B9B49398E824}"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FE3C09DC-3ACD-4F31-A120-EDBEEF38475A}"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87919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Content Placeholder 2"/>
          <p:cNvSpPr>
            <a:spLocks noGrp="1"/>
          </p:cNvSpPr>
          <p:nvPr>
            <p:ph sz="half" idx="1"/>
          </p:nvPr>
        </p:nvSpPr>
        <p:spPr>
          <a:xfrm>
            <a:off x="1547446" y="1773241"/>
            <a:ext cx="3499338"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Content Placeholder 3"/>
          <p:cNvSpPr>
            <a:spLocks noGrp="1"/>
          </p:cNvSpPr>
          <p:nvPr>
            <p:ph sz="half" idx="2"/>
          </p:nvPr>
        </p:nvSpPr>
        <p:spPr>
          <a:xfrm>
            <a:off x="5187462" y="1773241"/>
            <a:ext cx="3499338"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0"/>
          <p:cNvSpPr>
            <a:spLocks noGrp="1" noChangeArrowheads="1"/>
          </p:cNvSpPr>
          <p:nvPr>
            <p:ph type="dt" sz="half" idx="10"/>
          </p:nvPr>
        </p:nvSpPr>
        <p:spPr>
          <a:ln/>
        </p:spPr>
        <p:txBody>
          <a:bodyPr/>
          <a:lstStyle>
            <a:lvl1pPr>
              <a:defRPr/>
            </a:lvl1pPr>
          </a:lstStyle>
          <a:p>
            <a:pPr>
              <a:defRPr/>
            </a:pPr>
            <a:fld id="{D18617DC-0324-48D5-B327-9290959B9EE4}"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5BAA27C-4879-4C67-8D1F-99D907ECE378}"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32920470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Text Placeholder 4"/>
          <p:cNvSpPr>
            <a:spLocks noGrp="1"/>
          </p:cNvSpPr>
          <p:nvPr>
            <p:ph type="body" sz="quarter" idx="3"/>
          </p:nvPr>
        </p:nvSpPr>
        <p:spPr>
          <a:xfrm>
            <a:off x="464527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27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0"/>
          <p:cNvSpPr>
            <a:spLocks noGrp="1" noChangeArrowheads="1"/>
          </p:cNvSpPr>
          <p:nvPr>
            <p:ph type="dt" sz="half" idx="10"/>
          </p:nvPr>
        </p:nvSpPr>
        <p:spPr>
          <a:ln/>
        </p:spPr>
        <p:txBody>
          <a:bodyPr/>
          <a:lstStyle>
            <a:lvl1pPr>
              <a:defRPr/>
            </a:lvl1pPr>
          </a:lstStyle>
          <a:p>
            <a:pPr>
              <a:defRPr/>
            </a:pPr>
            <a:fld id="{9AD1B5A2-7E5E-4C2F-9C56-DC4426DD461C}"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7CB541FF-F581-49E3-AAD2-F610B4C6F4C5}"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22120428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Rectangle 10"/>
          <p:cNvSpPr>
            <a:spLocks noGrp="1" noChangeArrowheads="1"/>
          </p:cNvSpPr>
          <p:nvPr>
            <p:ph type="dt" sz="half" idx="10"/>
          </p:nvPr>
        </p:nvSpPr>
        <p:spPr>
          <a:ln/>
        </p:spPr>
        <p:txBody>
          <a:bodyPr/>
          <a:lstStyle>
            <a:lvl1pPr>
              <a:defRPr/>
            </a:lvl1pPr>
          </a:lstStyle>
          <a:p>
            <a:pPr>
              <a:defRPr/>
            </a:pPr>
            <a:fld id="{106D22BC-D7FB-491E-A50B-0F25EF98AB62}"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299BA7DF-6DD4-4FAC-ACD3-93E10BB9FF12}"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329062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2268416" y="390529"/>
            <a:ext cx="6418385" cy="868363"/>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17" name="Shape 17"/>
          <p:cNvSpPr txBox="1">
            <a:spLocks noGrp="1"/>
          </p:cNvSpPr>
          <p:nvPr>
            <p:ph type="body" idx="1"/>
          </p:nvPr>
        </p:nvSpPr>
        <p:spPr>
          <a:xfrm>
            <a:off x="1547445" y="1773242"/>
            <a:ext cx="7139353" cy="4352924"/>
          </a:xfrm>
          <a:prstGeom prst="rect">
            <a:avLst/>
          </a:prstGeom>
          <a:noFill/>
          <a:ln>
            <a:noFill/>
          </a:ln>
        </p:spPr>
        <p:txBody>
          <a:bodyPr lIns="91425" tIns="91425" rIns="91425" bIns="91425" anchor="t" anchorCtr="0"/>
          <a:lstStyle>
            <a:lvl1pPr marL="452438" indent="-300038" algn="l" rtl="0">
              <a:spcBef>
                <a:spcPts val="480"/>
              </a:spcBef>
              <a:spcAft>
                <a:spcPts val="0"/>
              </a:spcAft>
              <a:buClr>
                <a:srgbClr val="000000"/>
              </a:buClr>
              <a:buFont typeface="Georgia"/>
              <a:buChar char="•"/>
              <a:defRPr/>
            </a:lvl1pPr>
            <a:lvl2pPr marL="1004888" indent="-166687" algn="l" rtl="0">
              <a:spcBef>
                <a:spcPts val="400"/>
              </a:spcBef>
              <a:spcAft>
                <a:spcPts val="0"/>
              </a:spcAft>
              <a:buClr>
                <a:schemeClr val="dk1"/>
              </a:buClr>
              <a:buFont typeface="Georgia"/>
              <a:buChar char="–"/>
              <a:defRPr/>
            </a:lvl2pPr>
            <a:lvl3pPr marL="1412875" indent="-117475" algn="l" rtl="0">
              <a:spcBef>
                <a:spcPts val="360"/>
              </a:spcBef>
              <a:spcAft>
                <a:spcPts val="0"/>
              </a:spcAft>
              <a:buClr>
                <a:schemeClr val="dk1"/>
              </a:buClr>
              <a:buFont typeface="Georgia"/>
              <a:buChar char="•"/>
              <a:defRPr/>
            </a:lvl3pPr>
            <a:lvl4pPr marL="1820863" indent="-131763" algn="l" rtl="0">
              <a:spcBef>
                <a:spcPts val="320"/>
              </a:spcBef>
              <a:spcAft>
                <a:spcPts val="0"/>
              </a:spcAft>
              <a:buClr>
                <a:schemeClr val="dk1"/>
              </a:buClr>
              <a:buFont typeface="Georgia"/>
              <a:buChar char="–"/>
              <a:defRPr/>
            </a:lvl4pPr>
            <a:lvl5pPr marL="2228850" indent="-133350" algn="l" rtl="0">
              <a:spcBef>
                <a:spcPts val="320"/>
              </a:spcBef>
              <a:spcAft>
                <a:spcPts val="0"/>
              </a:spcAft>
              <a:buClr>
                <a:schemeClr val="dk1"/>
              </a:buClr>
              <a:buFont typeface="Georgia"/>
              <a:buChar char="»"/>
              <a:defRPr/>
            </a:lvl5pPr>
            <a:lvl6pPr marL="2686050" indent="-133350" algn="l" rtl="0">
              <a:spcBef>
                <a:spcPts val="320"/>
              </a:spcBef>
              <a:spcAft>
                <a:spcPts val="0"/>
              </a:spcAft>
              <a:buClr>
                <a:schemeClr val="dk1"/>
              </a:buClr>
              <a:buFont typeface="Arial"/>
              <a:buChar char="»"/>
              <a:defRPr/>
            </a:lvl6pPr>
            <a:lvl7pPr marL="3143250" indent="-133350" algn="l" rtl="0">
              <a:spcBef>
                <a:spcPts val="320"/>
              </a:spcBef>
              <a:spcAft>
                <a:spcPts val="0"/>
              </a:spcAft>
              <a:buClr>
                <a:schemeClr val="dk1"/>
              </a:buClr>
              <a:buFont typeface="Arial"/>
              <a:buChar char="»"/>
              <a:defRPr/>
            </a:lvl7pPr>
            <a:lvl8pPr marL="3600450" indent="-133350" algn="l" rtl="0">
              <a:spcBef>
                <a:spcPts val="320"/>
              </a:spcBef>
              <a:spcAft>
                <a:spcPts val="0"/>
              </a:spcAft>
              <a:buClr>
                <a:schemeClr val="dk1"/>
              </a:buClr>
              <a:buFont typeface="Arial"/>
              <a:buChar char="»"/>
              <a:defRPr/>
            </a:lvl8pPr>
            <a:lvl9pPr marL="4057650" indent="-133350" algn="l" rtl="0">
              <a:spcBef>
                <a:spcPts val="320"/>
              </a:spcBef>
              <a:spcAft>
                <a:spcPts val="0"/>
              </a:spcAft>
              <a:buClr>
                <a:schemeClr val="dk1"/>
              </a:buClr>
              <a:buFont typeface="Arial"/>
              <a:buChar char="»"/>
              <a:defRPr/>
            </a:lvl9pPr>
          </a:lstStyle>
          <a:p>
            <a:endParaRPr/>
          </a:p>
        </p:txBody>
      </p:sp>
      <p:sp>
        <p:nvSpPr>
          <p:cNvPr id="18" name="Shape 18"/>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9" name="Shape 19"/>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0" name="Shape 20"/>
          <p:cNvSpPr txBox="1">
            <a:spLocks noGrp="1"/>
          </p:cNvSpPr>
          <p:nvPr>
            <p:ph type="sldNum" idx="12"/>
          </p:nvPr>
        </p:nvSpPr>
        <p:spPr>
          <a:xfrm>
            <a:off x="6877050" y="6477010"/>
            <a:ext cx="2133599"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900">
                <a:solidFill>
                  <a:srgbClr val="606060"/>
                </a:solidFill>
                <a:latin typeface="Georgia"/>
                <a:ea typeface="Georgia"/>
                <a:cs typeface="Georgia"/>
                <a:sym typeface="Georgia"/>
              </a:rPr>
              <a:pPr algn="r">
                <a:buSzPct val="25000"/>
              </a:pPr>
              <a:t>‹#›</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16247119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677E969A-25CA-4610-A294-601AB51692D0}"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B5E646D0-C75C-47E9-894F-36891E1ED298}"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683811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ru-RU"/>
              <a:t>Образец заголовка</a:t>
            </a:r>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0"/>
          <p:cNvSpPr>
            <a:spLocks noGrp="1" noChangeArrowheads="1"/>
          </p:cNvSpPr>
          <p:nvPr>
            <p:ph type="dt" sz="half" idx="10"/>
          </p:nvPr>
        </p:nvSpPr>
        <p:spPr>
          <a:ln/>
        </p:spPr>
        <p:txBody>
          <a:bodyPr/>
          <a:lstStyle>
            <a:lvl1pPr>
              <a:defRPr/>
            </a:lvl1pPr>
          </a:lstStyle>
          <a:p>
            <a:pPr>
              <a:defRPr/>
            </a:pPr>
            <a:fld id="{0C2AE314-DE22-468A-85BF-23A433857342}"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58546E2B-FBCF-4A5A-A043-16E5E7D02C3A}"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7413554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0"/>
          <p:cNvSpPr>
            <a:spLocks noGrp="1" noChangeArrowheads="1"/>
          </p:cNvSpPr>
          <p:nvPr>
            <p:ph type="dt" sz="half" idx="10"/>
          </p:nvPr>
        </p:nvSpPr>
        <p:spPr>
          <a:ln/>
        </p:spPr>
        <p:txBody>
          <a:bodyPr/>
          <a:lstStyle>
            <a:lvl1pPr>
              <a:defRPr/>
            </a:lvl1pPr>
          </a:lstStyle>
          <a:p>
            <a:pPr>
              <a:defRPr/>
            </a:pPr>
            <a:fld id="{DF300D82-F408-4DD4-94CD-A9D763422A7A}"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10592BDE-EEED-4349-B3B0-C7FEE23B6B5B}"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246663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p:cNvSpPr>
            <a:spLocks noGrp="1" noChangeArrowheads="1"/>
          </p:cNvSpPr>
          <p:nvPr>
            <p:ph type="dt" sz="half" idx="10"/>
          </p:nvPr>
        </p:nvSpPr>
        <p:spPr>
          <a:ln/>
        </p:spPr>
        <p:txBody>
          <a:bodyPr/>
          <a:lstStyle>
            <a:lvl1pPr>
              <a:defRPr/>
            </a:lvl1pPr>
          </a:lstStyle>
          <a:p>
            <a:pPr>
              <a:defRPr/>
            </a:pPr>
            <a:fld id="{B1BA950F-00B9-40AA-BD0C-2C542F3B7A80}"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BA4D3AB-9D2D-40BD-AF12-25C689F6B660}"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6495002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1962" y="390525"/>
            <a:ext cx="1784838" cy="5735638"/>
          </a:xfrm>
        </p:spPr>
        <p:txBody>
          <a:bodyPr vert="eaVert"/>
          <a:lstStyle/>
          <a:p>
            <a:r>
              <a:rPr lang="ru-RU"/>
              <a:t>Образец заголовка</a:t>
            </a:r>
          </a:p>
        </p:txBody>
      </p:sp>
      <p:sp>
        <p:nvSpPr>
          <p:cNvPr id="3" name="Vertical Text Placeholder 2"/>
          <p:cNvSpPr>
            <a:spLocks noGrp="1"/>
          </p:cNvSpPr>
          <p:nvPr>
            <p:ph type="body" orient="vert" idx="1"/>
          </p:nvPr>
        </p:nvSpPr>
        <p:spPr>
          <a:xfrm>
            <a:off x="1547451" y="390525"/>
            <a:ext cx="5213838" cy="57356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p:cNvSpPr>
            <a:spLocks noGrp="1" noChangeArrowheads="1"/>
          </p:cNvSpPr>
          <p:nvPr>
            <p:ph type="dt" sz="half" idx="10"/>
          </p:nvPr>
        </p:nvSpPr>
        <p:spPr>
          <a:ln/>
        </p:spPr>
        <p:txBody>
          <a:bodyPr/>
          <a:lstStyle>
            <a:lvl1pPr>
              <a:defRPr/>
            </a:lvl1pPr>
          </a:lstStyle>
          <a:p>
            <a:pPr>
              <a:defRPr/>
            </a:pPr>
            <a:fld id="{E1F0F1F1-4921-49EB-B2D6-911472C8E255}"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6806B48-C7F6-4242-B083-5CAF28BC3717}"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2762334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atin typeface="PF Centro Sans Pro" pitchFamily="50" charset="0"/>
              </a:defRPr>
            </a:lvl1pPr>
          </a:lstStyle>
          <a:p>
            <a:fld id="{4B40D093-BCF3-43CB-AD60-EB6E0F9D3A27}" type="datetime1">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PF Centro Sans Pro" pitchFamily="50" charset="0"/>
              </a:defRPr>
            </a:lvl1pPr>
          </a:lstStyle>
          <a:p>
            <a:r>
              <a:rPr lang="en-US">
                <a:solidFill>
                  <a:prstClr val="black">
                    <a:tint val="75000"/>
                  </a:prstClr>
                </a:solidFill>
              </a:rPr>
              <a:t>Moscow School of Management SKOLKOVO</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955408" y="6383431"/>
            <a:ext cx="2133600" cy="365125"/>
          </a:xfrm>
        </p:spPr>
        <p:txBody>
          <a:bodyPr/>
          <a:lstStyle>
            <a:lvl1pPr>
              <a:defRPr sz="1000">
                <a:solidFill>
                  <a:srgbClr val="C6C7CB"/>
                </a:solidFill>
                <a:latin typeface="PF Centro Sans Pro" pitchFamily="50" charset="0"/>
              </a:defRPr>
            </a:lvl1pPr>
          </a:lstStyle>
          <a:p>
            <a:fld id="{B6F15528-21DE-4FAA-801E-634DDDAF4B2B}" type="slidenum">
              <a:rPr lang="en-US" smtClean="0"/>
              <a:pPr/>
              <a:t>‹#›</a:t>
            </a:fld>
            <a:endParaRPr lang="en-US" dirty="0"/>
          </a:p>
        </p:txBody>
      </p:sp>
      <p:sp>
        <p:nvSpPr>
          <p:cNvPr id="7" name="Title Placeholder 1"/>
          <p:cNvSpPr>
            <a:spLocks noGrp="1"/>
          </p:cNvSpPr>
          <p:nvPr>
            <p:ph type="title"/>
          </p:nvPr>
        </p:nvSpPr>
        <p:spPr>
          <a:xfrm rot="20984240">
            <a:off x="1940813" y="-134431"/>
            <a:ext cx="5617970" cy="1143000"/>
          </a:xfrm>
          <a:prstGeom prst="rect">
            <a:avLst/>
          </a:prstGeom>
        </p:spPr>
        <p:txBody>
          <a:bodyPr vert="horz" lIns="72000" tIns="36000" rIns="72000" bIns="36000" rtlCol="0" anchor="b" anchorCtr="0">
            <a:normAutofit/>
          </a:bodyPr>
          <a:lstStyle/>
          <a:p>
            <a:r>
              <a:rPr lang="ru-RU"/>
              <a:t>Образец заголовка</a:t>
            </a:r>
            <a:endParaRPr lang="en-US" dirty="0"/>
          </a:p>
        </p:txBody>
      </p:sp>
    </p:spTree>
    <p:extLst>
      <p:ext uri="{BB962C8B-B14F-4D97-AF65-F5344CB8AC3E}">
        <p14:creationId xmlns:p14="http://schemas.microsoft.com/office/powerpoint/2010/main" val="14804824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pic>
        <p:nvPicPr>
          <p:cNvPr id="2" name="Picture 3" descr="bigstock-Clarendon-Building-Oxford-6937091:BW.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p:cNvSpPr>
          <p:nvPr userDrawn="1"/>
        </p:nvSpPr>
        <p:spPr bwMode="auto">
          <a:xfrm>
            <a:off x="-36835" y="-11162"/>
            <a:ext cx="9206509" cy="6858000"/>
          </a:xfrm>
          <a:prstGeom prst="rect">
            <a:avLst/>
          </a:prstGeom>
          <a:solidFill>
            <a:srgbClr val="000000">
              <a:alpha val="65097"/>
            </a:srgbClr>
          </a:solidFill>
          <a:ln>
            <a:noFill/>
          </a:ln>
          <a:extLst>
            <a:ext uri="{91240B29-F687-4F45-9708-019B960494DF}">
              <a14:hiddenLine xmlns:a14="http://schemas.microsoft.com/office/drawing/2010/main" w="25400">
                <a:solidFill>
                  <a:schemeClr val="tx1">
                    <a:alpha val="58038"/>
                  </a:schemeClr>
                </a:solidFill>
                <a:miter lim="800000"/>
                <a:headEnd/>
                <a:tailEnd/>
              </a14:hiddenLine>
            </a:ext>
          </a:extLst>
        </p:spPr>
        <p:txBody>
          <a:bodyPr lIns="0" tIns="0" rIns="0" bIns="0"/>
          <a:lstStyle/>
          <a:p>
            <a:endParaRPr lang="ru-RU">
              <a:solidFill>
                <a:prstClr val="black"/>
              </a:solidFill>
            </a:endParaRPr>
          </a:p>
        </p:txBody>
      </p:sp>
    </p:spTree>
    <p:extLst>
      <p:ext uri="{BB962C8B-B14F-4D97-AF65-F5344CB8AC3E}">
        <p14:creationId xmlns:p14="http://schemas.microsoft.com/office/powerpoint/2010/main" val="258842117"/>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srcRect/>
          <a:stretch>
            <a:fillRect/>
          </a:stretch>
        </p:blipFill>
        <p:spPr bwMode="auto">
          <a:xfrm>
            <a:off x="517283" y="388938"/>
            <a:ext cx="1310054" cy="900112"/>
          </a:xfrm>
          <a:prstGeom prst="rect">
            <a:avLst/>
          </a:prstGeom>
          <a:noFill/>
          <a:ln w="9525">
            <a:noFill/>
            <a:miter lim="800000"/>
            <a:headEnd/>
            <a:tailEnd/>
          </a:ln>
        </p:spPr>
      </p:pic>
      <p:sp>
        <p:nvSpPr>
          <p:cNvPr id="5127" name="Rectangle 7"/>
          <p:cNvSpPr>
            <a:spLocks noGrp="1" noChangeArrowheads="1"/>
          </p:cNvSpPr>
          <p:nvPr>
            <p:ph type="ctrTitle"/>
          </p:nvPr>
        </p:nvSpPr>
        <p:spPr>
          <a:xfrm>
            <a:off x="685800" y="2130434"/>
            <a:ext cx="7772400" cy="1470025"/>
          </a:xfrm>
        </p:spPr>
        <p:txBody>
          <a:bodyPr/>
          <a:lstStyle>
            <a:lvl1pPr>
              <a:defRPr sz="4000"/>
            </a:lvl1pPr>
          </a:lstStyle>
          <a:p>
            <a:r>
              <a:rPr lang="en-US" dirty="0"/>
              <a:t>Click to edit Master title style</a:t>
            </a:r>
          </a:p>
        </p:txBody>
      </p:sp>
      <p:sp>
        <p:nvSpPr>
          <p:cNvPr id="5128" name="Rectangle 8"/>
          <p:cNvSpPr>
            <a:spLocks noGrp="1" noChangeArrowheads="1"/>
          </p:cNvSpPr>
          <p:nvPr>
            <p:ph type="subTitle" idx="1"/>
          </p:nvPr>
        </p:nvSpPr>
        <p:spPr>
          <a:xfrm>
            <a:off x="1295400" y="3886200"/>
            <a:ext cx="6400800" cy="685800"/>
          </a:xfrm>
        </p:spPr>
        <p:txBody>
          <a:bodyPr/>
          <a:lstStyle>
            <a:lvl1pPr marL="0" indent="0" algn="ctr">
              <a:buFontTx/>
              <a:buNone/>
              <a:defRPr/>
            </a:lvl1pPr>
          </a:lstStyle>
          <a:p>
            <a:pPr lvl="0"/>
            <a:r>
              <a:rPr lang="ru-RU" dirty="0"/>
              <a:t>Образец подзаголовка</a:t>
            </a:r>
            <a:endParaRPr lang="en-US" dirty="0"/>
          </a:p>
        </p:txBody>
      </p:sp>
    </p:spTree>
    <p:extLst>
      <p:ext uri="{BB962C8B-B14F-4D97-AF65-F5344CB8AC3E}">
        <p14:creationId xmlns:p14="http://schemas.microsoft.com/office/powerpoint/2010/main" val="13382602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ru-RU"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ru-RU" dirty="0"/>
          </a:p>
        </p:txBody>
      </p:sp>
      <p:sp>
        <p:nvSpPr>
          <p:cNvPr id="4" name="Rectangle 10"/>
          <p:cNvSpPr>
            <a:spLocks noGrp="1" noChangeArrowheads="1"/>
          </p:cNvSpPr>
          <p:nvPr>
            <p:ph type="dt" sz="half" idx="10"/>
          </p:nvPr>
        </p:nvSpPr>
        <p:spPr>
          <a:ln/>
        </p:spPr>
        <p:txBody>
          <a:bodyPr/>
          <a:lstStyle>
            <a:lvl1pPr>
              <a:defRPr/>
            </a:lvl1pPr>
          </a:lstStyle>
          <a:p>
            <a:pPr>
              <a:defRPr/>
            </a:pPr>
            <a:fld id="{FD3FD32F-260E-4BCC-9390-2899BB2A02EA}"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3D57ADC-75AE-4344-8C89-9F97EC0722FF}"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656936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9"/>
            <a:ext cx="7772400" cy="1362075"/>
          </a:xfrm>
        </p:spPr>
        <p:txBody>
          <a:bodyPr anchor="t"/>
          <a:lstStyle>
            <a:lvl1pPr algn="l">
              <a:defRPr sz="4000" b="1" cap="all"/>
            </a:lvl1pPr>
          </a:lstStyle>
          <a:p>
            <a:r>
              <a:rPr lang="en-US" dirty="0"/>
              <a:t>Click to edit Master title style</a:t>
            </a:r>
            <a:endParaRPr lang="ru-RU" dirty="0"/>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10"/>
          <p:cNvSpPr>
            <a:spLocks noGrp="1" noChangeArrowheads="1"/>
          </p:cNvSpPr>
          <p:nvPr>
            <p:ph type="dt" sz="half" idx="10"/>
          </p:nvPr>
        </p:nvSpPr>
        <p:spPr>
          <a:ln/>
        </p:spPr>
        <p:txBody>
          <a:bodyPr/>
          <a:lstStyle>
            <a:lvl1pPr>
              <a:defRPr/>
            </a:lvl1pPr>
          </a:lstStyle>
          <a:p>
            <a:pPr>
              <a:defRPr/>
            </a:pPr>
            <a:fld id="{AFE34A49-2367-47F7-AB10-B9B49398E824}"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FE3C09DC-3ACD-4F31-A120-EDBEEF38475A}"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248772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cSld name="Section Header">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722435" y="440691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3" name="Shape 23"/>
          <p:cNvSpPr txBox="1">
            <a:spLocks noGrp="1"/>
          </p:cNvSpPr>
          <p:nvPr>
            <p:ph type="body" idx="1"/>
          </p:nvPr>
        </p:nvSpPr>
        <p:spPr>
          <a:xfrm>
            <a:off x="722435" y="2906713"/>
            <a:ext cx="7772400" cy="1500187"/>
          </a:xfrm>
          <a:prstGeom prst="rect">
            <a:avLst/>
          </a:prstGeom>
          <a:noFill/>
          <a:ln>
            <a:noFill/>
          </a:ln>
        </p:spPr>
        <p:txBody>
          <a:bodyPr lIns="91425" tIns="91425" rIns="91425" bIns="91425" anchor="b" anchorCtr="0"/>
          <a:lstStyle>
            <a:lvl1pPr marL="0" indent="0" rtl="0">
              <a:spcBef>
                <a:spcPts val="0"/>
              </a:spcBef>
              <a:buFont typeface="Georgia"/>
              <a:buNone/>
              <a:defRPr/>
            </a:lvl1pPr>
            <a:lvl2pPr marL="457200" indent="0" rtl="0">
              <a:spcBef>
                <a:spcPts val="0"/>
              </a:spcBef>
              <a:buFont typeface="Georgia"/>
              <a:buNone/>
              <a:defRPr/>
            </a:lvl2pPr>
            <a:lvl3pPr marL="914400" indent="0" rtl="0">
              <a:spcBef>
                <a:spcPts val="0"/>
              </a:spcBef>
              <a:buFont typeface="Georgia"/>
              <a:buNone/>
              <a:defRPr/>
            </a:lvl3pPr>
            <a:lvl4pPr marL="1371600" indent="0" rtl="0">
              <a:spcBef>
                <a:spcPts val="0"/>
              </a:spcBef>
              <a:buFont typeface="Georgia"/>
              <a:buNone/>
              <a:defRPr/>
            </a:lvl4pPr>
            <a:lvl5pPr marL="1828800" indent="0" rtl="0">
              <a:spcBef>
                <a:spcPts val="0"/>
              </a:spcBef>
              <a:buFont typeface="Georgia"/>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24" name="Shape 24"/>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5" name="Shape 25"/>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26" name="Shape 26"/>
          <p:cNvSpPr txBox="1">
            <a:spLocks noGrp="1"/>
          </p:cNvSpPr>
          <p:nvPr>
            <p:ph type="sldNum" idx="12"/>
          </p:nvPr>
        </p:nvSpPr>
        <p:spPr>
          <a:xfrm>
            <a:off x="6877050" y="6477010"/>
            <a:ext cx="2133599"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900">
                <a:solidFill>
                  <a:srgbClr val="606060"/>
                </a:solidFill>
                <a:latin typeface="Georgia"/>
                <a:ea typeface="Georgia"/>
                <a:cs typeface="Georgia"/>
                <a:sym typeface="Georgia"/>
              </a:rPr>
              <a:pPr algn="r">
                <a:buSzPct val="25000"/>
              </a:pPr>
              <a:t>‹#›</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815299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1547446" y="1773241"/>
            <a:ext cx="3499338"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5187462" y="1773241"/>
            <a:ext cx="3499338"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10"/>
          <p:cNvSpPr>
            <a:spLocks noGrp="1" noChangeArrowheads="1"/>
          </p:cNvSpPr>
          <p:nvPr>
            <p:ph type="dt" sz="half" idx="10"/>
          </p:nvPr>
        </p:nvSpPr>
        <p:spPr>
          <a:ln/>
        </p:spPr>
        <p:txBody>
          <a:bodyPr/>
          <a:lstStyle>
            <a:lvl1pPr>
              <a:defRPr/>
            </a:lvl1pPr>
          </a:lstStyle>
          <a:p>
            <a:pPr>
              <a:defRPr/>
            </a:pPr>
            <a:fld id="{D18617DC-0324-48D5-B327-9290959B9EE4}"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5BAA27C-4879-4C67-8D1F-99D907ECE378}"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908413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27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27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10"/>
          <p:cNvSpPr>
            <a:spLocks noGrp="1" noChangeArrowheads="1"/>
          </p:cNvSpPr>
          <p:nvPr>
            <p:ph type="dt" sz="half" idx="10"/>
          </p:nvPr>
        </p:nvSpPr>
        <p:spPr>
          <a:ln/>
        </p:spPr>
        <p:txBody>
          <a:bodyPr/>
          <a:lstStyle>
            <a:lvl1pPr>
              <a:defRPr/>
            </a:lvl1pPr>
          </a:lstStyle>
          <a:p>
            <a:pPr>
              <a:defRPr/>
            </a:pPr>
            <a:fld id="{9AD1B5A2-7E5E-4C2F-9C56-DC4426DD461C}"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7CB541FF-F581-49E3-AAD2-F610B4C6F4C5}"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35063583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10"/>
          <p:cNvSpPr>
            <a:spLocks noGrp="1" noChangeArrowheads="1"/>
          </p:cNvSpPr>
          <p:nvPr>
            <p:ph type="dt" sz="half" idx="10"/>
          </p:nvPr>
        </p:nvSpPr>
        <p:spPr>
          <a:ln/>
        </p:spPr>
        <p:txBody>
          <a:bodyPr/>
          <a:lstStyle>
            <a:lvl1pPr>
              <a:defRPr/>
            </a:lvl1pPr>
          </a:lstStyle>
          <a:p>
            <a:pPr>
              <a:defRPr/>
            </a:pPr>
            <a:fld id="{106D22BC-D7FB-491E-A50B-0F25EF98AB62}"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299BA7DF-6DD4-4FAC-ACD3-93E10BB9FF12}"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21907745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677E969A-25CA-4610-A294-601AB51692D0}"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B5E646D0-C75C-47E9-894F-36891E1ED298}"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3493792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0C2AE314-DE22-468A-85BF-23A433857342}"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58546E2B-FBCF-4A5A-A043-16E5E7D02C3A}"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6325074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dt" sz="half" idx="10"/>
          </p:nvPr>
        </p:nvSpPr>
        <p:spPr>
          <a:ln/>
        </p:spPr>
        <p:txBody>
          <a:bodyPr/>
          <a:lstStyle>
            <a:lvl1pPr>
              <a:defRPr/>
            </a:lvl1pPr>
          </a:lstStyle>
          <a:p>
            <a:pPr>
              <a:defRPr/>
            </a:pPr>
            <a:fld id="{DF300D82-F408-4DD4-94CD-A9D763422A7A}"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10592BDE-EEED-4349-B3B0-C7FEE23B6B5B}"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7041013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0"/>
          <p:cNvSpPr>
            <a:spLocks noGrp="1" noChangeArrowheads="1"/>
          </p:cNvSpPr>
          <p:nvPr>
            <p:ph type="dt" sz="half" idx="10"/>
          </p:nvPr>
        </p:nvSpPr>
        <p:spPr>
          <a:ln/>
        </p:spPr>
        <p:txBody>
          <a:bodyPr/>
          <a:lstStyle>
            <a:lvl1pPr>
              <a:defRPr/>
            </a:lvl1pPr>
          </a:lstStyle>
          <a:p>
            <a:pPr>
              <a:defRPr/>
            </a:pPr>
            <a:fld id="{B1BA950F-00B9-40AA-BD0C-2C542F3B7A80}"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BA4D3AB-9D2D-40BD-AF12-25C689F6B660}"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6216904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1962" y="390525"/>
            <a:ext cx="1784838" cy="5735638"/>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1547451" y="390525"/>
            <a:ext cx="5213838" cy="57356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10"/>
          <p:cNvSpPr>
            <a:spLocks noGrp="1" noChangeArrowheads="1"/>
          </p:cNvSpPr>
          <p:nvPr>
            <p:ph type="dt" sz="half" idx="10"/>
          </p:nvPr>
        </p:nvSpPr>
        <p:spPr>
          <a:ln/>
        </p:spPr>
        <p:txBody>
          <a:bodyPr/>
          <a:lstStyle>
            <a:lvl1pPr>
              <a:defRPr/>
            </a:lvl1pPr>
          </a:lstStyle>
          <a:p>
            <a:pPr>
              <a:defRPr/>
            </a:pPr>
            <a:fld id="{E1F0F1F1-4921-49EB-B2D6-911472C8E255}"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6806B48-C7F6-4242-B083-5CAF28BC3717}"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410885320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PF Centro Sans Pro" pitchFamily="50" charset="0"/>
              </a:defRPr>
            </a:lvl1pPr>
          </a:lstStyle>
          <a:p>
            <a:fld id="{4B40D093-BCF3-43CB-AD60-EB6E0F9D3A27}" type="datetime1">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PF Centro Sans Pro" pitchFamily="50" charset="0"/>
              </a:defRPr>
            </a:lvl1pPr>
          </a:lstStyle>
          <a:p>
            <a:r>
              <a:rPr lang="en-US">
                <a:solidFill>
                  <a:prstClr val="black">
                    <a:tint val="75000"/>
                  </a:prstClr>
                </a:solidFill>
              </a:rPr>
              <a:t>Moscow School of Management SKOLKOVO</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955408" y="6383431"/>
            <a:ext cx="2133600" cy="365125"/>
          </a:xfrm>
        </p:spPr>
        <p:txBody>
          <a:bodyPr/>
          <a:lstStyle>
            <a:lvl1pPr>
              <a:defRPr sz="1000">
                <a:solidFill>
                  <a:srgbClr val="C6C7CB"/>
                </a:solidFill>
                <a:latin typeface="PF Centro Sans Pro" pitchFamily="50" charset="0"/>
              </a:defRPr>
            </a:lvl1pPr>
          </a:lstStyle>
          <a:p>
            <a:fld id="{B6F15528-21DE-4FAA-801E-634DDDAF4B2B}" type="slidenum">
              <a:rPr lang="en-US" smtClean="0"/>
              <a:pPr/>
              <a:t>‹#›</a:t>
            </a:fld>
            <a:endParaRPr lang="en-US" dirty="0"/>
          </a:p>
        </p:txBody>
      </p:sp>
      <p:sp>
        <p:nvSpPr>
          <p:cNvPr id="7" name="Title Placeholder 1"/>
          <p:cNvSpPr>
            <a:spLocks noGrp="1"/>
          </p:cNvSpPr>
          <p:nvPr>
            <p:ph type="title"/>
          </p:nvPr>
        </p:nvSpPr>
        <p:spPr>
          <a:xfrm rot="20984240">
            <a:off x="1940813" y="-134431"/>
            <a:ext cx="5617970" cy="1143000"/>
          </a:xfrm>
          <a:prstGeom prst="rect">
            <a:avLst/>
          </a:prstGeom>
        </p:spPr>
        <p:txBody>
          <a:bodyPr vert="horz" lIns="72000" tIns="36000" rIns="72000" bIns="36000" rtlCol="0" anchor="b" anchorCtr="0">
            <a:normAutofit/>
          </a:bodyPr>
          <a:lstStyle/>
          <a:p>
            <a:r>
              <a:rPr lang="en-US" dirty="0"/>
              <a:t>Click to edit Master title style</a:t>
            </a:r>
          </a:p>
        </p:txBody>
      </p:sp>
    </p:spTree>
    <p:extLst>
      <p:ext uri="{BB962C8B-B14F-4D97-AF65-F5344CB8AC3E}">
        <p14:creationId xmlns:p14="http://schemas.microsoft.com/office/powerpoint/2010/main" val="40380565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3_Title Only">
    <p:spTree>
      <p:nvGrpSpPr>
        <p:cNvPr id="1" name=""/>
        <p:cNvGrpSpPr/>
        <p:nvPr/>
      </p:nvGrpSpPr>
      <p:grpSpPr>
        <a:xfrm>
          <a:off x="0" y="0"/>
          <a:ext cx="0" cy="0"/>
          <a:chOff x="0" y="0"/>
          <a:chExt cx="0" cy="0"/>
        </a:xfrm>
      </p:grpSpPr>
      <p:pic>
        <p:nvPicPr>
          <p:cNvPr id="2" name="Picture 3" descr="bigstock-Clarendon-Building-Oxford-6937091:BW.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p:cNvSpPr>
          <p:nvPr userDrawn="1"/>
        </p:nvSpPr>
        <p:spPr bwMode="auto">
          <a:xfrm>
            <a:off x="-36835" y="-11162"/>
            <a:ext cx="9206509" cy="6858000"/>
          </a:xfrm>
          <a:prstGeom prst="rect">
            <a:avLst/>
          </a:prstGeom>
          <a:solidFill>
            <a:srgbClr val="000000">
              <a:alpha val="65097"/>
            </a:srgbClr>
          </a:solidFill>
          <a:ln>
            <a:noFill/>
          </a:ln>
          <a:extLst>
            <a:ext uri="{91240B29-F687-4F45-9708-019B960494DF}">
              <a14:hiddenLine xmlns:a14="http://schemas.microsoft.com/office/drawing/2010/main" w="25400">
                <a:solidFill>
                  <a:schemeClr val="tx1">
                    <a:alpha val="58038"/>
                  </a:schemeClr>
                </a:solidFill>
                <a:miter lim="800000"/>
                <a:headEnd/>
                <a:tailEnd/>
              </a14:hiddenLine>
            </a:ext>
          </a:extLst>
        </p:spPr>
        <p:txBody>
          <a:bodyPr lIns="0" tIns="0" rIns="0" bIns="0"/>
          <a:lstStyle/>
          <a:p>
            <a:endParaRPr lang="ru-RU">
              <a:solidFill>
                <a:prstClr val="black"/>
              </a:solidFill>
            </a:endParaRPr>
          </a:p>
        </p:txBody>
      </p:sp>
    </p:spTree>
    <p:extLst>
      <p:ext uri="{BB962C8B-B14F-4D97-AF65-F5344CB8AC3E}">
        <p14:creationId xmlns:p14="http://schemas.microsoft.com/office/powerpoint/2010/main" val="389657427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cSld name="Two Conten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268416" y="390529"/>
            <a:ext cx="6418385" cy="868363"/>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29" name="Shape 29"/>
          <p:cNvSpPr txBox="1">
            <a:spLocks noGrp="1"/>
          </p:cNvSpPr>
          <p:nvPr>
            <p:ph type="body" idx="1"/>
          </p:nvPr>
        </p:nvSpPr>
        <p:spPr>
          <a:xfrm>
            <a:off x="1547445" y="1773242"/>
            <a:ext cx="3499337" cy="43529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0" name="Shape 30"/>
          <p:cNvSpPr txBox="1">
            <a:spLocks noGrp="1"/>
          </p:cNvSpPr>
          <p:nvPr>
            <p:ph type="body" idx="2"/>
          </p:nvPr>
        </p:nvSpPr>
        <p:spPr>
          <a:xfrm>
            <a:off x="5187462" y="1773242"/>
            <a:ext cx="3499337" cy="4352924"/>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1" name="Shape 31"/>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2" name="Shape 32"/>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3" name="Shape 33"/>
          <p:cNvSpPr txBox="1">
            <a:spLocks noGrp="1"/>
          </p:cNvSpPr>
          <p:nvPr>
            <p:ph type="sldNum" idx="12"/>
          </p:nvPr>
        </p:nvSpPr>
        <p:spPr>
          <a:xfrm>
            <a:off x="6877050" y="6477010"/>
            <a:ext cx="2133599"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900">
                <a:solidFill>
                  <a:srgbClr val="606060"/>
                </a:solidFill>
                <a:latin typeface="Georgia"/>
                <a:ea typeface="Georgia"/>
                <a:cs typeface="Georgia"/>
                <a:sym typeface="Georgia"/>
              </a:rPr>
              <a:pPr algn="r">
                <a:buSzPct val="25000"/>
              </a:pPr>
              <a:t>‹#›</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21663531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a:t>Click to edit Master title style</a:t>
            </a:r>
            <a:endParaRPr lang="en-GB"/>
          </a:p>
        </p:txBody>
      </p:sp>
      <p:sp>
        <p:nvSpPr>
          <p:cNvPr id="3" name="Text Placeholder 2"/>
          <p:cNvSpPr>
            <a:spLocks noGrp="1"/>
          </p:cNvSpPr>
          <p:nvPr>
            <p:ph type="body" sz="half" idx="1"/>
          </p:nvPr>
        </p:nvSpPr>
        <p:spPr>
          <a:xfrm>
            <a:off x="457200" y="1981200"/>
            <a:ext cx="4038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9812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648200" y="4000500"/>
            <a:ext cx="4038600" cy="1866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10"/>
          </p:nvPr>
        </p:nvSpPr>
        <p:spPr>
          <a:xfrm>
            <a:off x="3124200" y="6248400"/>
            <a:ext cx="2895600" cy="457200"/>
          </a:xfrm>
        </p:spPr>
        <p:txBody>
          <a:bodyPr/>
          <a:lstStyle>
            <a:lvl1pPr>
              <a:defRPr/>
            </a:lvl1pPr>
          </a:lstStyle>
          <a:p>
            <a:endParaRPr lang="en-GB" altLang="en-US">
              <a:solidFill>
                <a:srgbClr val="C0C0C0">
                  <a:lumMod val="50000"/>
                </a:srgbClr>
              </a:solidFill>
            </a:endParaRPr>
          </a:p>
        </p:txBody>
      </p:sp>
      <p:sp>
        <p:nvSpPr>
          <p:cNvPr id="7" name="Slide Number Placeholder 6"/>
          <p:cNvSpPr>
            <a:spLocks noGrp="1"/>
          </p:cNvSpPr>
          <p:nvPr>
            <p:ph type="sldNum" sz="quarter" idx="11"/>
          </p:nvPr>
        </p:nvSpPr>
        <p:spPr>
          <a:xfrm>
            <a:off x="6553200" y="6248400"/>
            <a:ext cx="2133600" cy="457200"/>
          </a:xfrm>
        </p:spPr>
        <p:txBody>
          <a:bodyPr/>
          <a:lstStyle>
            <a:lvl1pPr>
              <a:defRPr/>
            </a:lvl1pPr>
          </a:lstStyle>
          <a:p>
            <a:fld id="{803C99A4-D359-43BF-9A19-B85566569938}" type="slidenum">
              <a:rPr lang="en-GB" altLang="en-US">
                <a:solidFill>
                  <a:srgbClr val="C0C0C0">
                    <a:lumMod val="50000"/>
                  </a:srgbClr>
                </a:solidFill>
              </a:rPr>
              <a:pPr/>
              <a:t>‹#›</a:t>
            </a:fld>
            <a:endParaRPr lang="en-GB" altLang="en-US">
              <a:solidFill>
                <a:srgbClr val="C0C0C0">
                  <a:lumMod val="50000"/>
                </a:srgbClr>
              </a:solidFill>
            </a:endParaRPr>
          </a:p>
        </p:txBody>
      </p:sp>
      <p:sp>
        <p:nvSpPr>
          <p:cNvPr id="8" name="Date Placeholder 7"/>
          <p:cNvSpPr>
            <a:spLocks noGrp="1"/>
          </p:cNvSpPr>
          <p:nvPr>
            <p:ph type="dt" sz="half" idx="12"/>
          </p:nvPr>
        </p:nvSpPr>
        <p:spPr>
          <a:xfrm>
            <a:off x="457200" y="6245225"/>
            <a:ext cx="2133600" cy="476250"/>
          </a:xfrm>
        </p:spPr>
        <p:txBody>
          <a:bodyPr/>
          <a:lstStyle>
            <a:lvl1pPr>
              <a:defRPr/>
            </a:lvl1pPr>
          </a:lstStyle>
          <a:p>
            <a:endParaRPr lang="en-GB" altLang="en-US">
              <a:solidFill>
                <a:srgbClr val="C0C0C0">
                  <a:lumMod val="50000"/>
                </a:srgbClr>
              </a:solidFill>
            </a:endParaRPr>
          </a:p>
        </p:txBody>
      </p:sp>
    </p:spTree>
    <p:extLst>
      <p:ext uri="{BB962C8B-B14F-4D97-AF65-F5344CB8AC3E}">
        <p14:creationId xmlns:p14="http://schemas.microsoft.com/office/powerpoint/2010/main" val="2646631177"/>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7542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780278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9407141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771888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674383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987937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349608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1228782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245081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cSld name="Compariso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body" idx="1"/>
          </p:nvPr>
        </p:nvSpPr>
        <p:spPr>
          <a:xfrm>
            <a:off x="457200" y="1535112"/>
            <a:ext cx="4040065" cy="639762"/>
          </a:xfrm>
          <a:prstGeom prst="rect">
            <a:avLst/>
          </a:prstGeom>
          <a:noFill/>
          <a:ln>
            <a:noFill/>
          </a:ln>
        </p:spPr>
        <p:txBody>
          <a:bodyPr lIns="91425" tIns="91425" rIns="91425" bIns="91425" anchor="b" anchorCtr="0"/>
          <a:lstStyle>
            <a:lvl1pPr marL="0" indent="0" rtl="0">
              <a:spcBef>
                <a:spcPts val="0"/>
              </a:spcBef>
              <a:buFont typeface="Georgia"/>
              <a:buNone/>
              <a:defRPr/>
            </a:lvl1pPr>
            <a:lvl2pPr marL="457200" indent="0" rtl="0">
              <a:spcBef>
                <a:spcPts val="0"/>
              </a:spcBef>
              <a:buFont typeface="Georgia"/>
              <a:buNone/>
              <a:defRPr/>
            </a:lvl2pPr>
            <a:lvl3pPr marL="914400" indent="0" rtl="0">
              <a:spcBef>
                <a:spcPts val="0"/>
              </a:spcBef>
              <a:buFont typeface="Georgia"/>
              <a:buNone/>
              <a:defRPr/>
            </a:lvl3pPr>
            <a:lvl4pPr marL="1371600" indent="0" rtl="0">
              <a:spcBef>
                <a:spcPts val="0"/>
              </a:spcBef>
              <a:buFont typeface="Georgia"/>
              <a:buNone/>
              <a:defRPr/>
            </a:lvl4pPr>
            <a:lvl5pPr marL="1828800" indent="0" rtl="0">
              <a:spcBef>
                <a:spcPts val="0"/>
              </a:spcBef>
              <a:buFont typeface="Georgia"/>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7" name="Shape 37"/>
          <p:cNvSpPr txBox="1">
            <a:spLocks noGrp="1"/>
          </p:cNvSpPr>
          <p:nvPr>
            <p:ph type="body" idx="2"/>
          </p:nvPr>
        </p:nvSpPr>
        <p:spPr>
          <a:xfrm>
            <a:off x="457200" y="2174875"/>
            <a:ext cx="4040065"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8" name="Shape 38"/>
          <p:cNvSpPr txBox="1">
            <a:spLocks noGrp="1"/>
          </p:cNvSpPr>
          <p:nvPr>
            <p:ph type="body" idx="3"/>
          </p:nvPr>
        </p:nvSpPr>
        <p:spPr>
          <a:xfrm>
            <a:off x="4645273" y="1535112"/>
            <a:ext cx="4041531" cy="639762"/>
          </a:xfrm>
          <a:prstGeom prst="rect">
            <a:avLst/>
          </a:prstGeom>
          <a:noFill/>
          <a:ln>
            <a:noFill/>
          </a:ln>
        </p:spPr>
        <p:txBody>
          <a:bodyPr lIns="91425" tIns="91425" rIns="91425" bIns="91425" anchor="b" anchorCtr="0"/>
          <a:lstStyle>
            <a:lvl1pPr marL="0" indent="0" rtl="0">
              <a:spcBef>
                <a:spcPts val="0"/>
              </a:spcBef>
              <a:buFont typeface="Georgia"/>
              <a:buNone/>
              <a:defRPr/>
            </a:lvl1pPr>
            <a:lvl2pPr marL="457200" indent="0" rtl="0">
              <a:spcBef>
                <a:spcPts val="0"/>
              </a:spcBef>
              <a:buFont typeface="Georgia"/>
              <a:buNone/>
              <a:defRPr/>
            </a:lvl2pPr>
            <a:lvl3pPr marL="914400" indent="0" rtl="0">
              <a:spcBef>
                <a:spcPts val="0"/>
              </a:spcBef>
              <a:buFont typeface="Georgia"/>
              <a:buNone/>
              <a:defRPr/>
            </a:lvl3pPr>
            <a:lvl4pPr marL="1371600" indent="0" rtl="0">
              <a:spcBef>
                <a:spcPts val="0"/>
              </a:spcBef>
              <a:buFont typeface="Georgia"/>
              <a:buNone/>
              <a:defRPr/>
            </a:lvl4pPr>
            <a:lvl5pPr marL="1828800" indent="0" rtl="0">
              <a:spcBef>
                <a:spcPts val="0"/>
              </a:spcBef>
              <a:buFont typeface="Georgia"/>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39" name="Shape 39"/>
          <p:cNvSpPr txBox="1">
            <a:spLocks noGrp="1"/>
          </p:cNvSpPr>
          <p:nvPr>
            <p:ph type="body" idx="4"/>
          </p:nvPr>
        </p:nvSpPr>
        <p:spPr>
          <a:xfrm>
            <a:off x="4645273" y="2174875"/>
            <a:ext cx="4041531"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1" name="Shape 41"/>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2" name="Shape 42"/>
          <p:cNvSpPr txBox="1">
            <a:spLocks noGrp="1"/>
          </p:cNvSpPr>
          <p:nvPr>
            <p:ph type="sldNum" idx="12"/>
          </p:nvPr>
        </p:nvSpPr>
        <p:spPr>
          <a:xfrm>
            <a:off x="6877050" y="6477010"/>
            <a:ext cx="2133599"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900">
                <a:solidFill>
                  <a:srgbClr val="606060"/>
                </a:solidFill>
                <a:latin typeface="Georgia"/>
                <a:ea typeface="Georgia"/>
                <a:cs typeface="Georgia"/>
                <a:sym typeface="Georgia"/>
              </a:rPr>
              <a:pPr algn="r">
                <a:buSzPct val="25000"/>
              </a:pPr>
              <a:t>‹#›</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115980303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85526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8838535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GB"/>
          </a:p>
        </p:txBody>
      </p:sp>
      <p:sp>
        <p:nvSpPr>
          <p:cNvPr id="13" name="Content Placeholder 12"/>
          <p:cNvSpPr>
            <a:spLocks noGrp="1"/>
          </p:cNvSpPr>
          <p:nvPr>
            <p:ph sz="quarter" idx="14"/>
          </p:nvPr>
        </p:nvSpPr>
        <p:spPr>
          <a:xfrm>
            <a:off x="2448000" y="1773000"/>
            <a:ext cx="6588000" cy="493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13"/>
          <p:cNvSpPr>
            <a:spLocks noGrp="1"/>
          </p:cNvSpPr>
          <p:nvPr>
            <p:ph type="sldNum" sz="quarter" idx="15"/>
          </p:nvPr>
        </p:nvSpPr>
        <p:spPr/>
        <p:txBody>
          <a:bodyPr/>
          <a:lstStyle>
            <a:lvl1pPr>
              <a:defRPr/>
            </a:lvl1pPr>
          </a:lstStyle>
          <a:p>
            <a:pPr>
              <a:defRPr/>
            </a:pPr>
            <a:fld id="{7234C8EE-E9D5-4D81-88EF-EB9BC71964B0}"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2173407090"/>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2" name="Slide Number Placeholder 6" hidden="1"/>
          <p:cNvSpPr>
            <a:spLocks noGrp="1"/>
          </p:cNvSpPr>
          <p:nvPr userDrawn="1">
            <p:ph type="sldNum" sz="quarter" idx="10"/>
          </p:nvPr>
        </p:nvSpPr>
        <p:spPr/>
        <p:txBody>
          <a:bodyPr/>
          <a:lstStyle>
            <a:lvl1pPr>
              <a:defRPr/>
            </a:lvl1pPr>
          </a:lstStyle>
          <a:p>
            <a:pPr>
              <a:defRPr/>
            </a:pPr>
            <a:fld id="{B7C6C2D9-FAC4-423A-9F96-B08E27D11935}" type="slidenum">
              <a:rPr lang="en-GB">
                <a:solidFill>
                  <a:prstClr val="black">
                    <a:tint val="75000"/>
                  </a:prstClr>
                </a:solidFill>
              </a:rPr>
              <a:pPr>
                <a:defRPr/>
              </a:pPr>
              <a:t>‹#›</a:t>
            </a:fld>
            <a:endParaRPr lang="en-GB">
              <a:solidFill>
                <a:prstClr val="black">
                  <a:tint val="75000"/>
                </a:prstClr>
              </a:solidFill>
            </a:endParaRPr>
          </a:p>
        </p:txBody>
      </p:sp>
    </p:spTree>
    <p:extLst>
      <p:ext uri="{BB962C8B-B14F-4D97-AF65-F5344CB8AC3E}">
        <p14:creationId xmlns:p14="http://schemas.microsoft.com/office/powerpoint/2010/main" val="177597139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cstate="print"/>
          <a:srcRect/>
          <a:stretch>
            <a:fillRect/>
          </a:stretch>
        </p:blipFill>
        <p:spPr bwMode="auto">
          <a:xfrm>
            <a:off x="517283" y="388938"/>
            <a:ext cx="1310054" cy="900112"/>
          </a:xfrm>
          <a:prstGeom prst="rect">
            <a:avLst/>
          </a:prstGeom>
          <a:noFill/>
          <a:ln w="9525">
            <a:noFill/>
            <a:miter lim="800000"/>
            <a:headEnd/>
            <a:tailEnd/>
          </a:ln>
        </p:spPr>
      </p:pic>
      <p:sp>
        <p:nvSpPr>
          <p:cNvPr id="5127" name="Rectangle 7"/>
          <p:cNvSpPr>
            <a:spLocks noGrp="1" noChangeArrowheads="1"/>
          </p:cNvSpPr>
          <p:nvPr>
            <p:ph type="ctrTitle"/>
          </p:nvPr>
        </p:nvSpPr>
        <p:spPr>
          <a:xfrm>
            <a:off x="685800" y="2130434"/>
            <a:ext cx="7772400" cy="1470025"/>
          </a:xfrm>
        </p:spPr>
        <p:txBody>
          <a:bodyPr/>
          <a:lstStyle>
            <a:lvl1pPr>
              <a:defRPr sz="4000"/>
            </a:lvl1pPr>
          </a:lstStyle>
          <a:p>
            <a:r>
              <a:rPr lang="ru-RU"/>
              <a:t>Образец заголовка</a:t>
            </a:r>
            <a:endParaRPr lang="en-US" dirty="0"/>
          </a:p>
        </p:txBody>
      </p:sp>
      <p:sp>
        <p:nvSpPr>
          <p:cNvPr id="5128" name="Rectangle 8"/>
          <p:cNvSpPr>
            <a:spLocks noGrp="1" noChangeArrowheads="1"/>
          </p:cNvSpPr>
          <p:nvPr>
            <p:ph type="subTitle" idx="1"/>
          </p:nvPr>
        </p:nvSpPr>
        <p:spPr>
          <a:xfrm>
            <a:off x="1295400" y="3886200"/>
            <a:ext cx="6400800" cy="685800"/>
          </a:xfrm>
        </p:spPr>
        <p:txBody>
          <a:bodyPr/>
          <a:lstStyle>
            <a:lvl1pPr marL="0" indent="0" algn="ctr">
              <a:buFontTx/>
              <a:buNone/>
              <a:defRPr/>
            </a:lvl1pPr>
          </a:lstStyle>
          <a:p>
            <a:pPr lvl="0"/>
            <a:r>
              <a:rPr lang="ru-RU"/>
              <a:t>Образец подзаголовка</a:t>
            </a:r>
            <a:endParaRPr lang="en-US" dirty="0"/>
          </a:p>
        </p:txBody>
      </p:sp>
    </p:spTree>
    <p:extLst>
      <p:ext uri="{BB962C8B-B14F-4D97-AF65-F5344CB8AC3E}">
        <p14:creationId xmlns:p14="http://schemas.microsoft.com/office/powerpoint/2010/main" val="10474729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ru-RU"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4" name="Rectangle 10"/>
          <p:cNvSpPr>
            <a:spLocks noGrp="1" noChangeArrowheads="1"/>
          </p:cNvSpPr>
          <p:nvPr>
            <p:ph type="dt" sz="half" idx="10"/>
          </p:nvPr>
        </p:nvSpPr>
        <p:spPr>
          <a:ln/>
        </p:spPr>
        <p:txBody>
          <a:bodyPr/>
          <a:lstStyle>
            <a:lvl1pPr>
              <a:defRPr/>
            </a:lvl1pPr>
          </a:lstStyle>
          <a:p>
            <a:pPr>
              <a:defRPr/>
            </a:pPr>
            <a:fld id="{FD3FD32F-260E-4BCC-9390-2899BB2A02EA}"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43D57ADC-75AE-4344-8C89-9F97EC0722FF}"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372496622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435" y="4406909"/>
            <a:ext cx="7772400" cy="1362075"/>
          </a:xfrm>
        </p:spPr>
        <p:txBody>
          <a:bodyPr anchor="t"/>
          <a:lstStyle>
            <a:lvl1pPr algn="l">
              <a:defRPr sz="4000" b="1" cap="all"/>
            </a:lvl1pPr>
          </a:lstStyle>
          <a:p>
            <a:r>
              <a:rPr lang="ru-RU"/>
              <a:t>Образец заголовка</a:t>
            </a:r>
            <a:endParaRPr lang="ru-RU" dirty="0"/>
          </a:p>
        </p:txBody>
      </p:sp>
      <p:sp>
        <p:nvSpPr>
          <p:cNvPr id="3" name="Text Placeholder 2"/>
          <p:cNvSpPr>
            <a:spLocks noGrp="1"/>
          </p:cNvSpPr>
          <p:nvPr>
            <p:ph type="body" idx="1"/>
          </p:nvPr>
        </p:nvSpPr>
        <p:spPr>
          <a:xfrm>
            <a:off x="722435"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a:t>Образец текста</a:t>
            </a:r>
          </a:p>
        </p:txBody>
      </p:sp>
      <p:sp>
        <p:nvSpPr>
          <p:cNvPr id="4" name="Rectangle 10"/>
          <p:cNvSpPr>
            <a:spLocks noGrp="1" noChangeArrowheads="1"/>
          </p:cNvSpPr>
          <p:nvPr>
            <p:ph type="dt" sz="half" idx="10"/>
          </p:nvPr>
        </p:nvSpPr>
        <p:spPr>
          <a:ln/>
        </p:spPr>
        <p:txBody>
          <a:bodyPr/>
          <a:lstStyle>
            <a:lvl1pPr>
              <a:defRPr/>
            </a:lvl1pPr>
          </a:lstStyle>
          <a:p>
            <a:pPr>
              <a:defRPr/>
            </a:pPr>
            <a:fld id="{AFE34A49-2367-47F7-AB10-B9B49398E824}"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FE3C09DC-3ACD-4F31-A120-EDBEEF38475A}"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31523473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Content Placeholder 2"/>
          <p:cNvSpPr>
            <a:spLocks noGrp="1"/>
          </p:cNvSpPr>
          <p:nvPr>
            <p:ph sz="half" idx="1"/>
          </p:nvPr>
        </p:nvSpPr>
        <p:spPr>
          <a:xfrm>
            <a:off x="1547446" y="1773241"/>
            <a:ext cx="3499338"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Content Placeholder 3"/>
          <p:cNvSpPr>
            <a:spLocks noGrp="1"/>
          </p:cNvSpPr>
          <p:nvPr>
            <p:ph sz="half" idx="2"/>
          </p:nvPr>
        </p:nvSpPr>
        <p:spPr>
          <a:xfrm>
            <a:off x="5187462" y="1773241"/>
            <a:ext cx="3499338" cy="4352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Rectangle 10"/>
          <p:cNvSpPr>
            <a:spLocks noGrp="1" noChangeArrowheads="1"/>
          </p:cNvSpPr>
          <p:nvPr>
            <p:ph type="dt" sz="half" idx="10"/>
          </p:nvPr>
        </p:nvSpPr>
        <p:spPr>
          <a:ln/>
        </p:spPr>
        <p:txBody>
          <a:bodyPr/>
          <a:lstStyle>
            <a:lvl1pPr>
              <a:defRPr/>
            </a:lvl1pPr>
          </a:lstStyle>
          <a:p>
            <a:pPr>
              <a:defRPr/>
            </a:pPr>
            <a:fld id="{D18617DC-0324-48D5-B327-9290959B9EE4}"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A5BAA27C-4879-4C67-8D1F-99D907ECE378}"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9523798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a:t>Образец заголовка</a:t>
            </a:r>
          </a:p>
        </p:txBody>
      </p:sp>
      <p:sp>
        <p:nvSpPr>
          <p:cNvPr id="3" name="Text Placeholder 2"/>
          <p:cNvSpPr>
            <a:spLocks noGrp="1"/>
          </p:cNvSpPr>
          <p:nvPr>
            <p:ph type="body" idx="1"/>
          </p:nvPr>
        </p:nvSpPr>
        <p:spPr>
          <a:xfrm>
            <a:off x="457200" y="1535113"/>
            <a:ext cx="404006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457200" y="2174875"/>
            <a:ext cx="404006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Text Placeholder 4"/>
          <p:cNvSpPr>
            <a:spLocks noGrp="1"/>
          </p:cNvSpPr>
          <p:nvPr>
            <p:ph type="body" sz="quarter" idx="3"/>
          </p:nvPr>
        </p:nvSpPr>
        <p:spPr>
          <a:xfrm>
            <a:off x="4645274" y="1535113"/>
            <a:ext cx="404153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4645274" y="2174875"/>
            <a:ext cx="4041531"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Rectangle 10"/>
          <p:cNvSpPr>
            <a:spLocks noGrp="1" noChangeArrowheads="1"/>
          </p:cNvSpPr>
          <p:nvPr>
            <p:ph type="dt" sz="half" idx="10"/>
          </p:nvPr>
        </p:nvSpPr>
        <p:spPr>
          <a:ln/>
        </p:spPr>
        <p:txBody>
          <a:bodyPr/>
          <a:lstStyle>
            <a:lvl1pPr>
              <a:defRPr/>
            </a:lvl1pPr>
          </a:lstStyle>
          <a:p>
            <a:pPr>
              <a:defRPr/>
            </a:pPr>
            <a:fld id="{9AD1B5A2-7E5E-4C2F-9C56-DC4426DD461C}"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8"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9" name="Rectangle 12"/>
          <p:cNvSpPr>
            <a:spLocks noGrp="1" noChangeArrowheads="1"/>
          </p:cNvSpPr>
          <p:nvPr>
            <p:ph type="sldNum" sz="quarter" idx="12"/>
          </p:nvPr>
        </p:nvSpPr>
        <p:spPr>
          <a:ln/>
        </p:spPr>
        <p:txBody>
          <a:bodyPr/>
          <a:lstStyle>
            <a:lvl1pPr>
              <a:defRPr/>
            </a:lvl1pPr>
          </a:lstStyle>
          <a:p>
            <a:pPr>
              <a:defRPr/>
            </a:pPr>
            <a:fld id="{7CB541FF-F581-49E3-AAD2-F610B4C6F4C5}"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15713834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Rectangle 10"/>
          <p:cNvSpPr>
            <a:spLocks noGrp="1" noChangeArrowheads="1"/>
          </p:cNvSpPr>
          <p:nvPr>
            <p:ph type="dt" sz="half" idx="10"/>
          </p:nvPr>
        </p:nvSpPr>
        <p:spPr>
          <a:ln/>
        </p:spPr>
        <p:txBody>
          <a:bodyPr/>
          <a:lstStyle>
            <a:lvl1pPr>
              <a:defRPr/>
            </a:lvl1pPr>
          </a:lstStyle>
          <a:p>
            <a:pPr>
              <a:defRPr/>
            </a:pPr>
            <a:fld id="{106D22BC-D7FB-491E-A50B-0F25EF98AB62}"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4"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5" name="Rectangle 12"/>
          <p:cNvSpPr>
            <a:spLocks noGrp="1" noChangeArrowheads="1"/>
          </p:cNvSpPr>
          <p:nvPr>
            <p:ph type="sldNum" sz="quarter" idx="12"/>
          </p:nvPr>
        </p:nvSpPr>
        <p:spPr>
          <a:ln/>
        </p:spPr>
        <p:txBody>
          <a:bodyPr/>
          <a:lstStyle>
            <a:lvl1pPr>
              <a:defRPr/>
            </a:lvl1pPr>
          </a:lstStyle>
          <a:p>
            <a:pPr>
              <a:defRPr/>
            </a:pPr>
            <a:fld id="{299BA7DF-6DD4-4FAC-ACD3-93E10BB9FF12}"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2138106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2268416" y="390529"/>
            <a:ext cx="6418385" cy="868363"/>
          </a:xfrm>
          <a:prstGeom prst="rect">
            <a:avLst/>
          </a:prstGeom>
          <a:noFill/>
          <a:ln>
            <a:noFill/>
          </a:ln>
        </p:spPr>
        <p:txBody>
          <a:bodyPr lIns="91425" tIns="91425" rIns="91425" bIns="91425" anchor="ctr" anchorCtr="0"/>
          <a:lstStyle>
            <a:lvl1pPr algn="r" rtl="0">
              <a:spcBef>
                <a:spcPts val="0"/>
              </a:spcBef>
              <a:spcAft>
                <a:spcPts val="0"/>
              </a:spcAft>
              <a:defRPr/>
            </a:lvl1pPr>
            <a:lvl2pPr algn="r" rtl="0">
              <a:spcBef>
                <a:spcPts val="0"/>
              </a:spcBef>
              <a:spcAft>
                <a:spcPts val="0"/>
              </a:spcAft>
              <a:defRPr/>
            </a:lvl2pPr>
            <a:lvl3pPr algn="r" rtl="0">
              <a:spcBef>
                <a:spcPts val="0"/>
              </a:spcBef>
              <a:spcAft>
                <a:spcPts val="0"/>
              </a:spcAft>
              <a:defRPr/>
            </a:lvl3pPr>
            <a:lvl4pPr algn="r" rtl="0">
              <a:spcBef>
                <a:spcPts val="0"/>
              </a:spcBef>
              <a:spcAft>
                <a:spcPts val="0"/>
              </a:spcAft>
              <a:defRPr/>
            </a:lvl4pPr>
            <a:lvl5pPr algn="r" rtl="0">
              <a:spcBef>
                <a:spcPts val="0"/>
              </a:spcBef>
              <a:spcAft>
                <a:spcPts val="0"/>
              </a:spcAft>
              <a:defRPr/>
            </a:lvl5pPr>
            <a:lvl6pPr marL="457200" algn="r" rtl="0">
              <a:spcBef>
                <a:spcPts val="0"/>
              </a:spcBef>
              <a:spcAft>
                <a:spcPts val="0"/>
              </a:spcAft>
              <a:defRPr/>
            </a:lvl6pPr>
            <a:lvl7pPr marL="914400" algn="r" rtl="0">
              <a:spcBef>
                <a:spcPts val="0"/>
              </a:spcBef>
              <a:spcAft>
                <a:spcPts val="0"/>
              </a:spcAft>
              <a:defRPr/>
            </a:lvl7pPr>
            <a:lvl8pPr marL="1371600" algn="r" rtl="0">
              <a:spcBef>
                <a:spcPts val="0"/>
              </a:spcBef>
              <a:spcAft>
                <a:spcPts val="0"/>
              </a:spcAft>
              <a:defRPr/>
            </a:lvl8pPr>
            <a:lvl9pPr marL="1828800" algn="r" rtl="0">
              <a:spcBef>
                <a:spcPts val="0"/>
              </a:spcBef>
              <a:spcAft>
                <a:spcPts val="0"/>
              </a:spcAft>
              <a:defRPr/>
            </a:lvl9pPr>
          </a:lstStyle>
          <a:p>
            <a:endParaRPr/>
          </a:p>
        </p:txBody>
      </p:sp>
      <p:sp>
        <p:nvSpPr>
          <p:cNvPr id="45" name="Shape 45"/>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6" name="Shape 46"/>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7" name="Shape 47"/>
          <p:cNvSpPr txBox="1">
            <a:spLocks noGrp="1"/>
          </p:cNvSpPr>
          <p:nvPr>
            <p:ph type="sldNum" idx="12"/>
          </p:nvPr>
        </p:nvSpPr>
        <p:spPr>
          <a:xfrm>
            <a:off x="6877050" y="6477010"/>
            <a:ext cx="2133599"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900">
                <a:solidFill>
                  <a:srgbClr val="606060"/>
                </a:solidFill>
                <a:latin typeface="Georgia"/>
                <a:ea typeface="Georgia"/>
                <a:cs typeface="Georgia"/>
                <a:sym typeface="Georgia"/>
              </a:rPr>
              <a:pPr algn="r">
                <a:buSzPct val="25000"/>
              </a:pPr>
              <a:t>‹#›</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270310857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a:ln/>
        </p:spPr>
        <p:txBody>
          <a:bodyPr/>
          <a:lstStyle>
            <a:lvl1pPr>
              <a:defRPr/>
            </a:lvl1pPr>
          </a:lstStyle>
          <a:p>
            <a:pPr>
              <a:defRPr/>
            </a:pPr>
            <a:fld id="{677E969A-25CA-4610-A294-601AB51692D0}"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3"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4" name="Rectangle 12"/>
          <p:cNvSpPr>
            <a:spLocks noGrp="1" noChangeArrowheads="1"/>
          </p:cNvSpPr>
          <p:nvPr>
            <p:ph type="sldNum" sz="quarter" idx="12"/>
          </p:nvPr>
        </p:nvSpPr>
        <p:spPr>
          <a:ln/>
        </p:spPr>
        <p:txBody>
          <a:bodyPr/>
          <a:lstStyle>
            <a:lvl1pPr>
              <a:defRPr/>
            </a:lvl1pPr>
          </a:lstStyle>
          <a:p>
            <a:pPr>
              <a:defRPr/>
            </a:pPr>
            <a:fld id="{B5E646D0-C75C-47E9-894F-36891E1ED298}"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228532932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435" cy="1162050"/>
          </a:xfrm>
        </p:spPr>
        <p:txBody>
          <a:bodyPr anchor="b"/>
          <a:lstStyle>
            <a:lvl1pPr algn="l">
              <a:defRPr sz="2000" b="1"/>
            </a:lvl1pPr>
          </a:lstStyle>
          <a:p>
            <a:r>
              <a:rPr lang="ru-RU"/>
              <a:t>Образец заголовка</a:t>
            </a:r>
          </a:p>
        </p:txBody>
      </p:sp>
      <p:sp>
        <p:nvSpPr>
          <p:cNvPr id="3" name="Content Placeholder 2"/>
          <p:cNvSpPr>
            <a:spLocks noGrp="1"/>
          </p:cNvSpPr>
          <p:nvPr>
            <p:ph idx="1"/>
          </p:nvPr>
        </p:nvSpPr>
        <p:spPr>
          <a:xfrm>
            <a:off x="3575538" y="273052"/>
            <a:ext cx="511126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Text Placeholder 3"/>
          <p:cNvSpPr>
            <a:spLocks noGrp="1"/>
          </p:cNvSpPr>
          <p:nvPr>
            <p:ph type="body" sz="half" idx="2"/>
          </p:nvPr>
        </p:nvSpPr>
        <p:spPr>
          <a:xfrm>
            <a:off x="457200" y="1435102"/>
            <a:ext cx="3008435"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0"/>
          <p:cNvSpPr>
            <a:spLocks noGrp="1" noChangeArrowheads="1"/>
          </p:cNvSpPr>
          <p:nvPr>
            <p:ph type="dt" sz="half" idx="10"/>
          </p:nvPr>
        </p:nvSpPr>
        <p:spPr>
          <a:ln/>
        </p:spPr>
        <p:txBody>
          <a:bodyPr/>
          <a:lstStyle>
            <a:lvl1pPr>
              <a:defRPr/>
            </a:lvl1pPr>
          </a:lstStyle>
          <a:p>
            <a:pPr>
              <a:defRPr/>
            </a:pPr>
            <a:fld id="{0C2AE314-DE22-468A-85BF-23A433857342}"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58546E2B-FBCF-4A5A-A043-16E5E7D02C3A}"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372105733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166" y="4800600"/>
            <a:ext cx="5486400" cy="566738"/>
          </a:xfrm>
        </p:spPr>
        <p:txBody>
          <a:bodyPr anchor="b"/>
          <a:lstStyle>
            <a:lvl1pPr algn="l">
              <a:defRPr sz="2000" b="1"/>
            </a:lvl1pPr>
          </a:lstStyle>
          <a:p>
            <a:r>
              <a:rPr lang="ru-RU"/>
              <a:t>Образец заголовка</a:t>
            </a:r>
          </a:p>
        </p:txBody>
      </p:sp>
      <p:sp>
        <p:nvSpPr>
          <p:cNvPr id="3" name="Picture Placeholder 2"/>
          <p:cNvSpPr>
            <a:spLocks noGrp="1"/>
          </p:cNvSpPr>
          <p:nvPr>
            <p:ph type="pic" idx="1"/>
          </p:nvPr>
        </p:nvSpPr>
        <p:spPr>
          <a:xfrm>
            <a:off x="1792166"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a:t>Вставка рисунка</a:t>
            </a:r>
          </a:p>
        </p:txBody>
      </p:sp>
      <p:sp>
        <p:nvSpPr>
          <p:cNvPr id="4" name="Text Placeholder 3"/>
          <p:cNvSpPr>
            <a:spLocks noGrp="1"/>
          </p:cNvSpPr>
          <p:nvPr>
            <p:ph type="body" sz="half" idx="2"/>
          </p:nvPr>
        </p:nvSpPr>
        <p:spPr>
          <a:xfrm>
            <a:off x="1792166"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Rectangle 10"/>
          <p:cNvSpPr>
            <a:spLocks noGrp="1" noChangeArrowheads="1"/>
          </p:cNvSpPr>
          <p:nvPr>
            <p:ph type="dt" sz="half" idx="10"/>
          </p:nvPr>
        </p:nvSpPr>
        <p:spPr>
          <a:ln/>
        </p:spPr>
        <p:txBody>
          <a:bodyPr/>
          <a:lstStyle>
            <a:lvl1pPr>
              <a:defRPr/>
            </a:lvl1pPr>
          </a:lstStyle>
          <a:p>
            <a:pPr>
              <a:defRPr/>
            </a:pPr>
            <a:fld id="{DF300D82-F408-4DD4-94CD-A9D763422A7A}"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6"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7" name="Rectangle 12"/>
          <p:cNvSpPr>
            <a:spLocks noGrp="1" noChangeArrowheads="1"/>
          </p:cNvSpPr>
          <p:nvPr>
            <p:ph type="sldNum" sz="quarter" idx="12"/>
          </p:nvPr>
        </p:nvSpPr>
        <p:spPr>
          <a:ln/>
        </p:spPr>
        <p:txBody>
          <a:bodyPr/>
          <a:lstStyle>
            <a:lvl1pPr>
              <a:defRPr/>
            </a:lvl1pPr>
          </a:lstStyle>
          <a:p>
            <a:pPr>
              <a:defRPr/>
            </a:pPr>
            <a:fld id="{10592BDE-EEED-4349-B3B0-C7FEE23B6B5B}"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33249645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p:cNvSpPr>
            <a:spLocks noGrp="1" noChangeArrowheads="1"/>
          </p:cNvSpPr>
          <p:nvPr>
            <p:ph type="dt" sz="half" idx="10"/>
          </p:nvPr>
        </p:nvSpPr>
        <p:spPr>
          <a:ln/>
        </p:spPr>
        <p:txBody>
          <a:bodyPr/>
          <a:lstStyle>
            <a:lvl1pPr>
              <a:defRPr/>
            </a:lvl1pPr>
          </a:lstStyle>
          <a:p>
            <a:pPr>
              <a:defRPr/>
            </a:pPr>
            <a:fld id="{B1BA950F-00B9-40AA-BD0C-2C542F3B7A80}"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5BA4D3AB-9D2D-40BD-AF12-25C689F6B660}"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47020665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01962" y="390525"/>
            <a:ext cx="1784838" cy="5735638"/>
          </a:xfrm>
        </p:spPr>
        <p:txBody>
          <a:bodyPr vert="eaVert"/>
          <a:lstStyle/>
          <a:p>
            <a:r>
              <a:rPr lang="ru-RU"/>
              <a:t>Образец заголовка</a:t>
            </a:r>
          </a:p>
        </p:txBody>
      </p:sp>
      <p:sp>
        <p:nvSpPr>
          <p:cNvPr id="3" name="Vertical Text Placeholder 2"/>
          <p:cNvSpPr>
            <a:spLocks noGrp="1"/>
          </p:cNvSpPr>
          <p:nvPr>
            <p:ph type="body" orient="vert" idx="1"/>
          </p:nvPr>
        </p:nvSpPr>
        <p:spPr>
          <a:xfrm>
            <a:off x="1547451" y="390525"/>
            <a:ext cx="5213838" cy="57356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Rectangle 10"/>
          <p:cNvSpPr>
            <a:spLocks noGrp="1" noChangeArrowheads="1"/>
          </p:cNvSpPr>
          <p:nvPr>
            <p:ph type="dt" sz="half" idx="10"/>
          </p:nvPr>
        </p:nvSpPr>
        <p:spPr>
          <a:ln/>
        </p:spPr>
        <p:txBody>
          <a:bodyPr/>
          <a:lstStyle>
            <a:lvl1pPr>
              <a:defRPr/>
            </a:lvl1pPr>
          </a:lstStyle>
          <a:p>
            <a:pPr>
              <a:defRPr/>
            </a:pPr>
            <a:fld id="{E1F0F1F1-4921-49EB-B2D6-911472C8E255}" type="datetime1">
              <a:rPr lang="ru-RU">
                <a:solidFill>
                  <a:srgbClr val="C0C0C0">
                    <a:lumMod val="50000"/>
                  </a:srgbClr>
                </a:solidFill>
              </a:rPr>
              <a:pPr>
                <a:defRPr/>
              </a:pPr>
              <a:t>26.04.2017</a:t>
            </a:fld>
            <a:endParaRPr lang="en-US" dirty="0">
              <a:solidFill>
                <a:srgbClr val="C0C0C0">
                  <a:lumMod val="50000"/>
                </a:srgbClr>
              </a:solidFill>
            </a:endParaRPr>
          </a:p>
        </p:txBody>
      </p:sp>
      <p:sp>
        <p:nvSpPr>
          <p:cNvPr id="5" name="Rectangle 11"/>
          <p:cNvSpPr>
            <a:spLocks noGrp="1" noChangeArrowheads="1"/>
          </p:cNvSpPr>
          <p:nvPr>
            <p:ph type="ftr" sz="quarter" idx="11"/>
          </p:nvPr>
        </p:nvSpPr>
        <p:spPr>
          <a:ln/>
        </p:spPr>
        <p:txBody>
          <a:bodyPr/>
          <a:lstStyle>
            <a:lvl1pPr>
              <a:defRPr/>
            </a:lvl1p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Rectangle 12"/>
          <p:cNvSpPr>
            <a:spLocks noGrp="1" noChangeArrowheads="1"/>
          </p:cNvSpPr>
          <p:nvPr>
            <p:ph type="sldNum" sz="quarter" idx="12"/>
          </p:nvPr>
        </p:nvSpPr>
        <p:spPr>
          <a:ln/>
        </p:spPr>
        <p:txBody>
          <a:bodyPr/>
          <a:lstStyle>
            <a:lvl1pPr>
              <a:defRPr/>
            </a:lvl1pPr>
          </a:lstStyle>
          <a:p>
            <a:pPr>
              <a:defRPr/>
            </a:pPr>
            <a:fld id="{06806B48-C7F6-4242-B083-5CAF28BC3717}" type="slidenum">
              <a:rPr lang="en-US">
                <a:solidFill>
                  <a:srgbClr val="C0C0C0">
                    <a:lumMod val="50000"/>
                  </a:srgbClr>
                </a:solidFill>
              </a:rPr>
              <a:pPr>
                <a:defRPr/>
              </a:pPr>
              <a:t>‹#›</a:t>
            </a:fld>
            <a:endParaRPr lang="en-US" dirty="0">
              <a:solidFill>
                <a:srgbClr val="C0C0C0">
                  <a:lumMod val="50000"/>
                </a:srgbClr>
              </a:solidFill>
            </a:endParaRPr>
          </a:p>
        </p:txBody>
      </p:sp>
    </p:spTree>
    <p:extLst>
      <p:ext uri="{BB962C8B-B14F-4D97-AF65-F5344CB8AC3E}">
        <p14:creationId xmlns:p14="http://schemas.microsoft.com/office/powerpoint/2010/main" val="13633546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lvl1pPr>
              <a:defRPr>
                <a:latin typeface="PF Centro Sans Pro" pitchFamily="50" charset="0"/>
              </a:defRPr>
            </a:lvl1pPr>
          </a:lstStyle>
          <a:p>
            <a:fld id="{4B40D093-BCF3-43CB-AD60-EB6E0F9D3A27}" type="datetime1">
              <a:rPr lang="en-US" smtClean="0">
                <a:solidFill>
                  <a:prstClr val="black">
                    <a:tint val="75000"/>
                  </a:prstClr>
                </a:solidFill>
              </a:rPr>
              <a:pPr/>
              <a:t>4/26/2017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atin typeface="PF Centro Sans Pro" pitchFamily="50" charset="0"/>
              </a:defRPr>
            </a:lvl1pPr>
          </a:lstStyle>
          <a:p>
            <a:r>
              <a:rPr lang="en-US">
                <a:solidFill>
                  <a:prstClr val="black">
                    <a:tint val="75000"/>
                  </a:prstClr>
                </a:solidFill>
              </a:rPr>
              <a:t>Moscow School of Management SKOLKOVO</a:t>
            </a:r>
            <a:endParaRPr lang="en-US" dirty="0">
              <a:solidFill>
                <a:prstClr val="black">
                  <a:tint val="75000"/>
                </a:prstClr>
              </a:solidFill>
            </a:endParaRPr>
          </a:p>
        </p:txBody>
      </p:sp>
      <p:sp>
        <p:nvSpPr>
          <p:cNvPr id="6" name="Slide Number Placeholder 5"/>
          <p:cNvSpPr>
            <a:spLocks noGrp="1"/>
          </p:cNvSpPr>
          <p:nvPr>
            <p:ph type="sldNum" sz="quarter" idx="12"/>
          </p:nvPr>
        </p:nvSpPr>
        <p:spPr>
          <a:xfrm>
            <a:off x="6955408" y="6383431"/>
            <a:ext cx="2133600" cy="365125"/>
          </a:xfrm>
        </p:spPr>
        <p:txBody>
          <a:bodyPr/>
          <a:lstStyle>
            <a:lvl1pPr>
              <a:defRPr sz="1000">
                <a:solidFill>
                  <a:srgbClr val="C6C7CB"/>
                </a:solidFill>
                <a:latin typeface="PF Centro Sans Pro" pitchFamily="50" charset="0"/>
              </a:defRPr>
            </a:lvl1pPr>
          </a:lstStyle>
          <a:p>
            <a:fld id="{B6F15528-21DE-4FAA-801E-634DDDAF4B2B}" type="slidenum">
              <a:rPr lang="en-US" smtClean="0"/>
              <a:pPr/>
              <a:t>‹#›</a:t>
            </a:fld>
            <a:endParaRPr lang="en-US" dirty="0"/>
          </a:p>
        </p:txBody>
      </p:sp>
      <p:sp>
        <p:nvSpPr>
          <p:cNvPr id="7" name="Title Placeholder 1"/>
          <p:cNvSpPr>
            <a:spLocks noGrp="1"/>
          </p:cNvSpPr>
          <p:nvPr>
            <p:ph type="title"/>
          </p:nvPr>
        </p:nvSpPr>
        <p:spPr>
          <a:xfrm rot="20984240">
            <a:off x="1940813" y="-134431"/>
            <a:ext cx="5617970" cy="1143000"/>
          </a:xfrm>
          <a:prstGeom prst="rect">
            <a:avLst/>
          </a:prstGeom>
        </p:spPr>
        <p:txBody>
          <a:bodyPr vert="horz" lIns="72000" tIns="36000" rIns="72000" bIns="36000" rtlCol="0" anchor="b" anchorCtr="0">
            <a:normAutofit/>
          </a:bodyPr>
          <a:lstStyle/>
          <a:p>
            <a:r>
              <a:rPr lang="ru-RU"/>
              <a:t>Образец заголовка</a:t>
            </a:r>
            <a:endParaRPr lang="en-US" dirty="0"/>
          </a:p>
        </p:txBody>
      </p:sp>
    </p:spTree>
    <p:extLst>
      <p:ext uri="{BB962C8B-B14F-4D97-AF65-F5344CB8AC3E}">
        <p14:creationId xmlns:p14="http://schemas.microsoft.com/office/powerpoint/2010/main" val="11036176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pic>
        <p:nvPicPr>
          <p:cNvPr id="2" name="Picture 3" descr="bigstock-Clarendon-Building-Oxford-6937091:BW.psd"/>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4"/>
          <p:cNvSpPr>
            <a:spLocks/>
          </p:cNvSpPr>
          <p:nvPr userDrawn="1"/>
        </p:nvSpPr>
        <p:spPr bwMode="auto">
          <a:xfrm>
            <a:off x="-36835" y="-11162"/>
            <a:ext cx="9206509" cy="6858000"/>
          </a:xfrm>
          <a:prstGeom prst="rect">
            <a:avLst/>
          </a:prstGeom>
          <a:solidFill>
            <a:srgbClr val="000000">
              <a:alpha val="65097"/>
            </a:srgbClr>
          </a:solidFill>
          <a:ln>
            <a:noFill/>
          </a:ln>
          <a:extLst>
            <a:ext uri="{91240B29-F687-4F45-9708-019B960494DF}">
              <a14:hiddenLine xmlns:a14="http://schemas.microsoft.com/office/drawing/2010/main" w="25400">
                <a:solidFill>
                  <a:schemeClr val="tx1">
                    <a:alpha val="58038"/>
                  </a:schemeClr>
                </a:solidFill>
                <a:miter lim="800000"/>
                <a:headEnd/>
                <a:tailEnd/>
              </a14:hiddenLine>
            </a:ext>
          </a:extLst>
        </p:spPr>
        <p:txBody>
          <a:bodyPr lIns="0" tIns="0" rIns="0" bIns="0"/>
          <a:lstStyle/>
          <a:p>
            <a:endParaRPr lang="ru-RU">
              <a:solidFill>
                <a:prstClr val="black"/>
              </a:solidFill>
            </a:endParaRPr>
          </a:p>
        </p:txBody>
      </p:sp>
    </p:spTree>
    <p:extLst>
      <p:ext uri="{BB962C8B-B14F-4D97-AF65-F5344CB8AC3E}">
        <p14:creationId xmlns:p14="http://schemas.microsoft.com/office/powerpoint/2010/main" val="2180457931"/>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656"/>
            </a:lvl1pPr>
          </a:lstStyle>
          <a:p>
            <a:r>
              <a:rPr lang="ru-RU"/>
              <a:t>Образец заголовка</a:t>
            </a:r>
            <a:endParaRPr lang="en-US" dirty="0"/>
          </a:p>
        </p:txBody>
      </p:sp>
      <p:sp>
        <p:nvSpPr>
          <p:cNvPr id="3" name="Subtitle 2"/>
          <p:cNvSpPr>
            <a:spLocks noGrp="1"/>
          </p:cNvSpPr>
          <p:nvPr>
            <p:ph type="subTitle" idx="1"/>
          </p:nvPr>
        </p:nvSpPr>
        <p:spPr>
          <a:xfrm>
            <a:off x="1143000" y="3602039"/>
            <a:ext cx="6858000" cy="1655762"/>
          </a:xfrm>
        </p:spPr>
        <p:txBody>
          <a:bodyPr/>
          <a:lstStyle>
            <a:lvl1pPr marL="0" indent="0" algn="ctr">
              <a:buNone/>
              <a:defRPr sz="2263"/>
            </a:lvl1pPr>
            <a:lvl2pPr marL="430997" indent="0" algn="ctr">
              <a:buNone/>
              <a:defRPr sz="1886"/>
            </a:lvl2pPr>
            <a:lvl3pPr marL="861993" indent="0" algn="ctr">
              <a:buNone/>
              <a:defRPr sz="1697"/>
            </a:lvl3pPr>
            <a:lvl4pPr marL="1292990" indent="0" algn="ctr">
              <a:buNone/>
              <a:defRPr sz="1509"/>
            </a:lvl4pPr>
            <a:lvl5pPr marL="1723986" indent="0" algn="ctr">
              <a:buNone/>
              <a:defRPr sz="1509"/>
            </a:lvl5pPr>
            <a:lvl6pPr marL="2154983" indent="0" algn="ctr">
              <a:buNone/>
              <a:defRPr sz="1509"/>
            </a:lvl6pPr>
            <a:lvl7pPr marL="2585979" indent="0" algn="ctr">
              <a:buNone/>
              <a:defRPr sz="1509"/>
            </a:lvl7pPr>
            <a:lvl8pPr marL="3016975" indent="0" algn="ctr">
              <a:buNone/>
              <a:defRPr sz="1509"/>
            </a:lvl8pPr>
            <a:lvl9pPr marL="3447971" indent="0" algn="ctr">
              <a:buNone/>
              <a:defRPr sz="1509"/>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1335382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7277695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5656"/>
            </a:lvl1pPr>
          </a:lstStyle>
          <a:p>
            <a:r>
              <a:rPr lang="ru-RU"/>
              <a:t>Образец заголовка</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263">
                <a:solidFill>
                  <a:schemeClr val="tx1"/>
                </a:solidFill>
              </a:defRPr>
            </a:lvl1pPr>
            <a:lvl2pPr marL="430997" indent="0">
              <a:buNone/>
              <a:defRPr sz="1886">
                <a:solidFill>
                  <a:schemeClr val="tx1">
                    <a:tint val="75000"/>
                  </a:schemeClr>
                </a:solidFill>
              </a:defRPr>
            </a:lvl2pPr>
            <a:lvl3pPr marL="861993" indent="0">
              <a:buNone/>
              <a:defRPr sz="1697">
                <a:solidFill>
                  <a:schemeClr val="tx1">
                    <a:tint val="75000"/>
                  </a:schemeClr>
                </a:solidFill>
              </a:defRPr>
            </a:lvl3pPr>
            <a:lvl4pPr marL="1292990" indent="0">
              <a:buNone/>
              <a:defRPr sz="1509">
                <a:solidFill>
                  <a:schemeClr val="tx1">
                    <a:tint val="75000"/>
                  </a:schemeClr>
                </a:solidFill>
              </a:defRPr>
            </a:lvl4pPr>
            <a:lvl5pPr marL="1723986" indent="0">
              <a:buNone/>
              <a:defRPr sz="1509">
                <a:solidFill>
                  <a:schemeClr val="tx1">
                    <a:tint val="75000"/>
                  </a:schemeClr>
                </a:solidFill>
              </a:defRPr>
            </a:lvl5pPr>
            <a:lvl6pPr marL="2154983" indent="0">
              <a:buNone/>
              <a:defRPr sz="1509">
                <a:solidFill>
                  <a:schemeClr val="tx1">
                    <a:tint val="75000"/>
                  </a:schemeClr>
                </a:solidFill>
              </a:defRPr>
            </a:lvl6pPr>
            <a:lvl7pPr marL="2585979" indent="0">
              <a:buNone/>
              <a:defRPr sz="1509">
                <a:solidFill>
                  <a:schemeClr val="tx1">
                    <a:tint val="75000"/>
                  </a:schemeClr>
                </a:solidFill>
              </a:defRPr>
            </a:lvl7pPr>
            <a:lvl8pPr marL="3016975" indent="0">
              <a:buNone/>
              <a:defRPr sz="1509">
                <a:solidFill>
                  <a:schemeClr val="tx1">
                    <a:tint val="75000"/>
                  </a:schemeClr>
                </a:solidFill>
              </a:defRPr>
            </a:lvl8pPr>
            <a:lvl9pPr marL="3447971" indent="0">
              <a:buNone/>
              <a:defRPr sz="1509">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9317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Shape 48"/>
        <p:cNvGrpSpPr/>
        <p:nvPr/>
      </p:nvGrpSpPr>
      <p:grpSpPr>
        <a:xfrm>
          <a:off x="0" y="0"/>
          <a:ext cx="0" cy="0"/>
          <a:chOff x="0" y="0"/>
          <a:chExt cx="0" cy="0"/>
        </a:xfrm>
      </p:grpSpPr>
      <p:sp>
        <p:nvSpPr>
          <p:cNvPr id="49" name="Shape 49"/>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0" name="Shape 50"/>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1" name="Shape 51"/>
          <p:cNvSpPr txBox="1">
            <a:spLocks noGrp="1"/>
          </p:cNvSpPr>
          <p:nvPr>
            <p:ph type="sldNum" idx="12"/>
          </p:nvPr>
        </p:nvSpPr>
        <p:spPr>
          <a:xfrm>
            <a:off x="6877050" y="6477010"/>
            <a:ext cx="2133599"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900">
                <a:solidFill>
                  <a:srgbClr val="606060"/>
                </a:solidFill>
                <a:latin typeface="Georgia"/>
                <a:ea typeface="Georgia"/>
                <a:cs typeface="Georgia"/>
                <a:sym typeface="Georgia"/>
              </a:rPr>
              <a:pPr algn="r">
                <a:buSzPct val="25000"/>
              </a:pPr>
              <a:t>‹#›</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186745287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28651"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5169363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629842" y="365126"/>
            <a:ext cx="7886700" cy="1325563"/>
          </a:xfrm>
        </p:spPr>
        <p:txBody>
          <a:bodyPr/>
          <a:lstStyle/>
          <a:p>
            <a:r>
              <a:rPr lang="ru-RU"/>
              <a:t>Образец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ru-RU"/>
              <a:t>Образец текста</a:t>
            </a:r>
          </a:p>
        </p:txBody>
      </p:sp>
      <p:sp>
        <p:nvSpPr>
          <p:cNvPr id="4" name="Content Placeholder 3"/>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263" b="1"/>
            </a:lvl1pPr>
            <a:lvl2pPr marL="430997" indent="0">
              <a:buNone/>
              <a:defRPr sz="1886" b="1"/>
            </a:lvl2pPr>
            <a:lvl3pPr marL="861993" indent="0">
              <a:buNone/>
              <a:defRPr sz="1697" b="1"/>
            </a:lvl3pPr>
            <a:lvl4pPr marL="1292990" indent="0">
              <a:buNone/>
              <a:defRPr sz="1509" b="1"/>
            </a:lvl4pPr>
            <a:lvl5pPr marL="1723986" indent="0">
              <a:buNone/>
              <a:defRPr sz="1509" b="1"/>
            </a:lvl5pPr>
            <a:lvl6pPr marL="2154983" indent="0">
              <a:buNone/>
              <a:defRPr sz="1509" b="1"/>
            </a:lvl6pPr>
            <a:lvl7pPr marL="2585979" indent="0">
              <a:buNone/>
              <a:defRPr sz="1509" b="1"/>
            </a:lvl7pPr>
            <a:lvl8pPr marL="3016975" indent="0">
              <a:buNone/>
              <a:defRPr sz="1509" b="1"/>
            </a:lvl8pPr>
            <a:lvl9pPr marL="3447971" indent="0">
              <a:buNone/>
              <a:defRPr sz="1509" b="1"/>
            </a:lvl9pPr>
          </a:lstStyle>
          <a:p>
            <a:pPr lvl="0"/>
            <a:r>
              <a:rPr lang="ru-RU"/>
              <a:t>Образец текста</a:t>
            </a:r>
          </a:p>
        </p:txBody>
      </p:sp>
      <p:sp>
        <p:nvSpPr>
          <p:cNvPr id="6" name="Content Placeholder 5"/>
          <p:cNvSpPr>
            <a:spLocks noGrp="1"/>
          </p:cNvSpPr>
          <p:nvPr>
            <p:ph sz="quarter" idx="4"/>
          </p:nvPr>
        </p:nvSpPr>
        <p:spPr>
          <a:xfrm>
            <a:off x="4629151"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8" name="Footer Placeholder 7"/>
          <p:cNvSpPr>
            <a:spLocks noGrp="1"/>
          </p:cNvSpPr>
          <p:nvPr>
            <p:ph type="ftr" sz="quarter" idx="11"/>
          </p:nvPr>
        </p:nvSpPr>
        <p:spPr/>
        <p:txBody>
          <a:bodyPr/>
          <a:lstStyle/>
          <a:p>
            <a:endParaRPr lang="ru-RU">
              <a:solidFill>
                <a:prstClr val="black">
                  <a:tint val="75000"/>
                </a:prstClr>
              </a:solidFill>
            </a:endParaRPr>
          </a:p>
        </p:txBody>
      </p:sp>
      <p:sp>
        <p:nvSpPr>
          <p:cNvPr id="9" name="Slide Number Placeholder 8"/>
          <p:cNvSpPr>
            <a:spLocks noGrp="1"/>
          </p:cNvSpPr>
          <p:nvPr>
            <p:ph type="sldNum" sz="quarter" idx="12"/>
          </p:nvPr>
        </p:nvSpPr>
        <p:spPr/>
        <p:txBody>
          <a:body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5042526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4" name="Footer Placeholder 3"/>
          <p:cNvSpPr>
            <a:spLocks noGrp="1"/>
          </p:cNvSpPr>
          <p:nvPr>
            <p:ph type="ftr" sz="quarter" idx="11"/>
          </p:nvPr>
        </p:nvSpPr>
        <p:spPr/>
        <p:txBody>
          <a:bodyPr/>
          <a:lstStyle/>
          <a:p>
            <a:endParaRPr lang="ru-RU">
              <a:solidFill>
                <a:prstClr val="black">
                  <a:tint val="75000"/>
                </a:prstClr>
              </a:solidFill>
            </a:endParaRPr>
          </a:p>
        </p:txBody>
      </p:sp>
      <p:sp>
        <p:nvSpPr>
          <p:cNvPr id="5" name="Slide Number Placeholder 4"/>
          <p:cNvSpPr>
            <a:spLocks noGrp="1"/>
          </p:cNvSpPr>
          <p:nvPr>
            <p:ph type="sldNum" sz="quarter" idx="12"/>
          </p:nvPr>
        </p:nvSpPr>
        <p:spPr/>
        <p:txBody>
          <a:body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2655137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3" name="Footer Placeholder 2"/>
          <p:cNvSpPr>
            <a:spLocks noGrp="1"/>
          </p:cNvSpPr>
          <p:nvPr>
            <p:ph type="ftr" sz="quarter" idx="11"/>
          </p:nvPr>
        </p:nvSpPr>
        <p:spPr/>
        <p:txBody>
          <a:bodyPr/>
          <a:lstStyle/>
          <a:p>
            <a:endParaRPr lang="ru-RU">
              <a:solidFill>
                <a:prstClr val="black">
                  <a:tint val="75000"/>
                </a:prstClr>
              </a:solidFill>
            </a:endParaRPr>
          </a:p>
        </p:txBody>
      </p:sp>
      <p:sp>
        <p:nvSpPr>
          <p:cNvPr id="4" name="Slide Number Placeholder 3"/>
          <p:cNvSpPr>
            <a:spLocks noGrp="1"/>
          </p:cNvSpPr>
          <p:nvPr>
            <p:ph type="sldNum" sz="quarter" idx="12"/>
          </p:nvPr>
        </p:nvSpPr>
        <p:spPr/>
        <p:txBody>
          <a:body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80867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ru-RU"/>
              <a:t>Образец заголовка</a:t>
            </a:r>
            <a:endParaRPr lang="en-US" dirty="0"/>
          </a:p>
        </p:txBody>
      </p:sp>
      <p:sp>
        <p:nvSpPr>
          <p:cNvPr id="3" name="Content Placeholder 2"/>
          <p:cNvSpPr>
            <a:spLocks noGrp="1"/>
          </p:cNvSpPr>
          <p:nvPr>
            <p:ph idx="1"/>
          </p:nvPr>
        </p:nvSpPr>
        <p:spPr>
          <a:xfrm>
            <a:off x="3887391" y="987427"/>
            <a:ext cx="4629150" cy="4873625"/>
          </a:xfrm>
        </p:spPr>
        <p:txBody>
          <a:bodyPr/>
          <a:lstStyle>
            <a:lvl1pPr>
              <a:defRPr sz="3016"/>
            </a:lvl1pPr>
            <a:lvl2pPr>
              <a:defRPr sz="2639"/>
            </a:lvl2pPr>
            <a:lvl3pPr>
              <a:defRPr sz="2263"/>
            </a:lvl3pPr>
            <a:lvl4pPr>
              <a:defRPr sz="1886"/>
            </a:lvl4pPr>
            <a:lvl5pPr>
              <a:defRPr sz="1886"/>
            </a:lvl5pPr>
            <a:lvl6pPr>
              <a:defRPr sz="1886"/>
            </a:lvl6pPr>
            <a:lvl7pPr>
              <a:defRPr sz="1886"/>
            </a:lvl7pPr>
            <a:lvl8pPr>
              <a:defRPr sz="1886"/>
            </a:lvl8pPr>
            <a:lvl9pPr>
              <a:defRPr sz="1886"/>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ru-RU"/>
              <a:t>Образец текста</a:t>
            </a:r>
          </a:p>
        </p:txBody>
      </p:sp>
      <p:sp>
        <p:nvSpPr>
          <p:cNvPr id="5" name="Date Placeholder 4"/>
          <p:cNvSpPr>
            <a:spLocks noGrp="1"/>
          </p:cNvSpPr>
          <p:nvPr>
            <p:ph type="dt" sz="half" idx="10"/>
          </p:nvPr>
        </p:nvSpPr>
        <p:spPr/>
        <p:txBody>
          <a:body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8922700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016"/>
            </a:lvl1pPr>
          </a:lstStyle>
          <a:p>
            <a:r>
              <a:rPr lang="ru-RU"/>
              <a:t>Образец заголовка</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3016"/>
            </a:lvl1pPr>
            <a:lvl2pPr marL="430997" indent="0">
              <a:buNone/>
              <a:defRPr sz="2639"/>
            </a:lvl2pPr>
            <a:lvl3pPr marL="861993" indent="0">
              <a:buNone/>
              <a:defRPr sz="2263"/>
            </a:lvl3pPr>
            <a:lvl4pPr marL="1292990" indent="0">
              <a:buNone/>
              <a:defRPr sz="1886"/>
            </a:lvl4pPr>
            <a:lvl5pPr marL="1723986" indent="0">
              <a:buNone/>
              <a:defRPr sz="1886"/>
            </a:lvl5pPr>
            <a:lvl6pPr marL="2154983" indent="0">
              <a:buNone/>
              <a:defRPr sz="1886"/>
            </a:lvl6pPr>
            <a:lvl7pPr marL="2585979" indent="0">
              <a:buNone/>
              <a:defRPr sz="1886"/>
            </a:lvl7pPr>
            <a:lvl8pPr marL="3016975" indent="0">
              <a:buNone/>
              <a:defRPr sz="1886"/>
            </a:lvl8pPr>
            <a:lvl9pPr marL="3447971" indent="0">
              <a:buNone/>
              <a:defRPr sz="1886"/>
            </a:lvl9pPr>
          </a:lstStyle>
          <a:p>
            <a:r>
              <a:rPr lang="ru-RU"/>
              <a:t>Вставка рисунка</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509"/>
            </a:lvl1pPr>
            <a:lvl2pPr marL="430997" indent="0">
              <a:buNone/>
              <a:defRPr sz="1320"/>
            </a:lvl2pPr>
            <a:lvl3pPr marL="861993" indent="0">
              <a:buNone/>
              <a:defRPr sz="1131"/>
            </a:lvl3pPr>
            <a:lvl4pPr marL="1292990" indent="0">
              <a:buNone/>
              <a:defRPr sz="942"/>
            </a:lvl4pPr>
            <a:lvl5pPr marL="1723986" indent="0">
              <a:buNone/>
              <a:defRPr sz="942"/>
            </a:lvl5pPr>
            <a:lvl6pPr marL="2154983" indent="0">
              <a:buNone/>
              <a:defRPr sz="942"/>
            </a:lvl6pPr>
            <a:lvl7pPr marL="2585979" indent="0">
              <a:buNone/>
              <a:defRPr sz="942"/>
            </a:lvl7pPr>
            <a:lvl8pPr marL="3016975" indent="0">
              <a:buNone/>
              <a:defRPr sz="942"/>
            </a:lvl8pPr>
            <a:lvl9pPr marL="3447971" indent="0">
              <a:buNone/>
              <a:defRPr sz="942"/>
            </a:lvl9pPr>
          </a:lstStyle>
          <a:p>
            <a:pPr lvl="0"/>
            <a:r>
              <a:rPr lang="ru-RU"/>
              <a:t>Образец текста</a:t>
            </a:r>
          </a:p>
        </p:txBody>
      </p:sp>
      <p:sp>
        <p:nvSpPr>
          <p:cNvPr id="5" name="Date Placeholder 4"/>
          <p:cNvSpPr>
            <a:spLocks noGrp="1"/>
          </p:cNvSpPr>
          <p:nvPr>
            <p:ph type="dt" sz="half" idx="10"/>
          </p:nvPr>
        </p:nvSpPr>
        <p:spPr/>
        <p:txBody>
          <a:body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6" name="Footer Placeholder 5"/>
          <p:cNvSpPr>
            <a:spLocks noGrp="1"/>
          </p:cNvSpPr>
          <p:nvPr>
            <p:ph type="ftr" sz="quarter" idx="11"/>
          </p:nvPr>
        </p:nvSpPr>
        <p:spPr/>
        <p:txBody>
          <a:bodyPr/>
          <a:lstStyle/>
          <a:p>
            <a:endParaRPr lang="ru-RU">
              <a:solidFill>
                <a:prstClr val="black">
                  <a:tint val="75000"/>
                </a:prstClr>
              </a:solidFill>
            </a:endParaRPr>
          </a:p>
        </p:txBody>
      </p:sp>
      <p:sp>
        <p:nvSpPr>
          <p:cNvPr id="7" name="Slide Number Placeholder 6"/>
          <p:cNvSpPr>
            <a:spLocks noGrp="1"/>
          </p:cNvSpPr>
          <p:nvPr>
            <p:ph type="sldNum" sz="quarter" idx="12"/>
          </p:nvPr>
        </p:nvSpPr>
        <p:spPr/>
        <p:txBody>
          <a:body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2558346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3430135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6"/>
            <a:ext cx="1971675" cy="5811838"/>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628651" y="365126"/>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5" name="Footer Placeholder 4"/>
          <p:cNvSpPr>
            <a:spLocks noGrp="1"/>
          </p:cNvSpPr>
          <p:nvPr>
            <p:ph type="ftr" sz="quarter" idx="11"/>
          </p:nvPr>
        </p:nvSpPr>
        <p:spPr/>
        <p:txBody>
          <a:bodyPr/>
          <a:lstStyle/>
          <a:p>
            <a:endParaRPr lang="ru-RU">
              <a:solidFill>
                <a:prstClr val="black">
                  <a:tint val="75000"/>
                </a:prstClr>
              </a:solidFill>
            </a:endParaRPr>
          </a:p>
        </p:txBody>
      </p:sp>
      <p:sp>
        <p:nvSpPr>
          <p:cNvPr id="6" name="Slide Number Placeholder 5"/>
          <p:cNvSpPr>
            <a:spLocks noGrp="1"/>
          </p:cNvSpPr>
          <p:nvPr>
            <p:ph type="sldNum" sz="quarter" idx="12"/>
          </p:nvPr>
        </p:nvSpPr>
        <p:spPr/>
        <p:txBody>
          <a:body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87372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Shape 52"/>
        <p:cNvGrpSpPr/>
        <p:nvPr/>
      </p:nvGrpSpPr>
      <p:grpSpPr>
        <a:xfrm>
          <a:off x="0" y="0"/>
          <a:ext cx="0" cy="0"/>
          <a:chOff x="0" y="0"/>
          <a:chExt cx="0" cy="0"/>
        </a:xfrm>
      </p:grpSpPr>
      <p:sp>
        <p:nvSpPr>
          <p:cNvPr id="53" name="Shape 53"/>
          <p:cNvSpPr txBox="1">
            <a:spLocks noGrp="1"/>
          </p:cNvSpPr>
          <p:nvPr>
            <p:ph type="title"/>
          </p:nvPr>
        </p:nvSpPr>
        <p:spPr>
          <a:xfrm>
            <a:off x="457200" y="273050"/>
            <a:ext cx="3008435"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1"/>
          </p:nvPr>
        </p:nvSpPr>
        <p:spPr>
          <a:xfrm>
            <a:off x="3575537" y="273054"/>
            <a:ext cx="5111261"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2"/>
          </p:nvPr>
        </p:nvSpPr>
        <p:spPr>
          <a:xfrm>
            <a:off x="457200" y="1435103"/>
            <a:ext cx="3008435" cy="4691063"/>
          </a:xfrm>
          <a:prstGeom prst="rect">
            <a:avLst/>
          </a:prstGeom>
          <a:noFill/>
          <a:ln>
            <a:noFill/>
          </a:ln>
        </p:spPr>
        <p:txBody>
          <a:bodyPr lIns="91425" tIns="91425" rIns="91425" bIns="91425" anchor="t" anchorCtr="0"/>
          <a:lstStyle>
            <a:lvl1pPr marL="0" indent="0" rtl="0">
              <a:spcBef>
                <a:spcPts val="0"/>
              </a:spcBef>
              <a:buFont typeface="Georgia"/>
              <a:buNone/>
              <a:defRPr/>
            </a:lvl1pPr>
            <a:lvl2pPr marL="457200" indent="0" rtl="0">
              <a:spcBef>
                <a:spcPts val="0"/>
              </a:spcBef>
              <a:buFont typeface="Georgia"/>
              <a:buNone/>
              <a:defRPr/>
            </a:lvl2pPr>
            <a:lvl3pPr marL="914400" indent="0" rtl="0">
              <a:spcBef>
                <a:spcPts val="0"/>
              </a:spcBef>
              <a:buFont typeface="Georgia"/>
              <a:buNone/>
              <a:defRPr/>
            </a:lvl3pPr>
            <a:lvl4pPr marL="1371600" indent="0" rtl="0">
              <a:spcBef>
                <a:spcPts val="0"/>
              </a:spcBef>
              <a:buFont typeface="Georgia"/>
              <a:buNone/>
              <a:defRPr/>
            </a:lvl4pPr>
            <a:lvl5pPr marL="1828800" indent="0" rtl="0">
              <a:spcBef>
                <a:spcPts val="0"/>
              </a:spcBef>
              <a:buFont typeface="Georgia"/>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56" name="Shape 56"/>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7" name="Shape 57"/>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58" name="Shape 58"/>
          <p:cNvSpPr txBox="1">
            <a:spLocks noGrp="1"/>
          </p:cNvSpPr>
          <p:nvPr>
            <p:ph type="sldNum" idx="12"/>
          </p:nvPr>
        </p:nvSpPr>
        <p:spPr>
          <a:xfrm>
            <a:off x="6877050" y="6477010"/>
            <a:ext cx="2133599"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900">
                <a:solidFill>
                  <a:srgbClr val="606060"/>
                </a:solidFill>
                <a:latin typeface="Georgia"/>
                <a:ea typeface="Georgia"/>
                <a:cs typeface="Georgia"/>
                <a:sym typeface="Georgia"/>
              </a:rPr>
              <a:pPr algn="r">
                <a:buSzPct val="25000"/>
              </a:pPr>
              <a:t>‹#›</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365397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1792166"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1" name="Shape 61"/>
          <p:cNvSpPr>
            <a:spLocks noGrp="1"/>
          </p:cNvSpPr>
          <p:nvPr>
            <p:ph type="pic" idx="2"/>
          </p:nvPr>
        </p:nvSpPr>
        <p:spPr>
          <a:xfrm>
            <a:off x="1792166" y="612775"/>
            <a:ext cx="5486399" cy="4114800"/>
          </a:xfrm>
          <a:prstGeom prst="rect">
            <a:avLst/>
          </a:prstGeom>
          <a:noFill/>
          <a:ln>
            <a:noFill/>
          </a:ln>
        </p:spPr>
      </p:sp>
      <p:sp>
        <p:nvSpPr>
          <p:cNvPr id="62" name="Shape 62"/>
          <p:cNvSpPr txBox="1">
            <a:spLocks noGrp="1"/>
          </p:cNvSpPr>
          <p:nvPr>
            <p:ph type="body" idx="1"/>
          </p:nvPr>
        </p:nvSpPr>
        <p:spPr>
          <a:xfrm>
            <a:off x="1792166" y="5367337"/>
            <a:ext cx="5486399" cy="804861"/>
          </a:xfrm>
          <a:prstGeom prst="rect">
            <a:avLst/>
          </a:prstGeom>
          <a:noFill/>
          <a:ln>
            <a:noFill/>
          </a:ln>
        </p:spPr>
        <p:txBody>
          <a:bodyPr lIns="91425" tIns="91425" rIns="91425" bIns="91425" anchor="t" anchorCtr="0"/>
          <a:lstStyle>
            <a:lvl1pPr marL="0" indent="0" rtl="0">
              <a:spcBef>
                <a:spcPts val="0"/>
              </a:spcBef>
              <a:buFont typeface="Georgia"/>
              <a:buNone/>
              <a:defRPr/>
            </a:lvl1pPr>
            <a:lvl2pPr marL="457200" indent="0" rtl="0">
              <a:spcBef>
                <a:spcPts val="0"/>
              </a:spcBef>
              <a:buFont typeface="Georgia"/>
              <a:buNone/>
              <a:defRPr/>
            </a:lvl2pPr>
            <a:lvl3pPr marL="914400" indent="0" rtl="0">
              <a:spcBef>
                <a:spcPts val="0"/>
              </a:spcBef>
              <a:buFont typeface="Georgia"/>
              <a:buNone/>
              <a:defRPr/>
            </a:lvl3pPr>
            <a:lvl4pPr marL="1371600" indent="0" rtl="0">
              <a:spcBef>
                <a:spcPts val="0"/>
              </a:spcBef>
              <a:buFont typeface="Georgia"/>
              <a:buNone/>
              <a:defRPr/>
            </a:lvl4pPr>
            <a:lvl5pPr marL="1828800" indent="0" rtl="0">
              <a:spcBef>
                <a:spcPts val="0"/>
              </a:spcBef>
              <a:buFont typeface="Georgia"/>
              <a:buNone/>
              <a:defRPr/>
            </a:lvl5pPr>
            <a:lvl6pPr marL="2286000" indent="0" rtl="0">
              <a:spcBef>
                <a:spcPts val="0"/>
              </a:spcBef>
              <a:buFont typeface="Arial"/>
              <a:buNone/>
              <a:defRPr/>
            </a:lvl6pPr>
            <a:lvl7pPr marL="2743200" indent="0" rtl="0">
              <a:spcBef>
                <a:spcPts val="0"/>
              </a:spcBef>
              <a:buFont typeface="Arial"/>
              <a:buNone/>
              <a:defRPr/>
            </a:lvl7pPr>
            <a:lvl8pPr marL="3200400" indent="0" rtl="0">
              <a:spcBef>
                <a:spcPts val="0"/>
              </a:spcBef>
              <a:buFont typeface="Arial"/>
              <a:buNone/>
              <a:defRPr/>
            </a:lvl8pPr>
            <a:lvl9pPr marL="3657600" indent="0" rtl="0">
              <a:spcBef>
                <a:spcPts val="0"/>
              </a:spcBef>
              <a:buFont typeface="Arial"/>
              <a:buNone/>
              <a:defRPr/>
            </a:lvl9pPr>
          </a:lstStyle>
          <a:p>
            <a:endParaRPr/>
          </a:p>
        </p:txBody>
      </p:sp>
      <p:sp>
        <p:nvSpPr>
          <p:cNvPr id="63" name="Shape 63"/>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sldNum" idx="12"/>
          </p:nvPr>
        </p:nvSpPr>
        <p:spPr>
          <a:xfrm>
            <a:off x="6877050" y="6477010"/>
            <a:ext cx="2133599"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900">
                <a:solidFill>
                  <a:srgbClr val="606060"/>
                </a:solidFill>
                <a:latin typeface="Georgia"/>
                <a:ea typeface="Georgia"/>
                <a:cs typeface="Georgia"/>
                <a:sym typeface="Georgia"/>
              </a:rPr>
              <a:pPr algn="r">
                <a:buSzPct val="25000"/>
              </a:pPr>
              <a:t>‹#›</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27871333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3.jpe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image" Target="../media/image3.jpeg"/><Relationship Id="rId2" Type="http://schemas.openxmlformats.org/officeDocument/2006/relationships/slideLayout" Target="../slideLayouts/slideLayout28.xml"/><Relationship Id="rId16" Type="http://schemas.openxmlformats.org/officeDocument/2006/relationships/image" Target="../media/image1.jpg"/><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6" Type="http://schemas.openxmlformats.org/officeDocument/2006/relationships/image" Target="../media/image3.jpeg"/><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5" Type="http://schemas.openxmlformats.org/officeDocument/2006/relationships/image" Target="../media/image1.jpg"/><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6.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2268416" y="390529"/>
            <a:ext cx="6418385" cy="868363"/>
          </a:xfrm>
          <a:prstGeom prst="rect">
            <a:avLst/>
          </a:prstGeom>
          <a:noFill/>
          <a:ln>
            <a:noFill/>
          </a:ln>
        </p:spPr>
        <p:txBody>
          <a:bodyPr lIns="91425" tIns="91425" rIns="91425" bIns="91425" anchor="ctr" anchorCtr="0"/>
          <a:lstStyle>
            <a:lvl1pPr marL="0" marR="0" indent="0" algn="r" rtl="0">
              <a:spcBef>
                <a:spcPts val="0"/>
              </a:spcBef>
              <a:spcAft>
                <a:spcPts val="0"/>
              </a:spcAft>
              <a:defRPr/>
            </a:lvl1pPr>
            <a:lvl2pPr marL="0" marR="0" indent="0" algn="r" rtl="0">
              <a:spcBef>
                <a:spcPts val="0"/>
              </a:spcBef>
              <a:spcAft>
                <a:spcPts val="0"/>
              </a:spcAft>
              <a:defRPr/>
            </a:lvl2pPr>
            <a:lvl3pPr marL="0" marR="0" indent="0" algn="r" rtl="0">
              <a:spcBef>
                <a:spcPts val="0"/>
              </a:spcBef>
              <a:spcAft>
                <a:spcPts val="0"/>
              </a:spcAft>
              <a:defRPr/>
            </a:lvl3pPr>
            <a:lvl4pPr marL="0" marR="0" indent="0" algn="r" rtl="0">
              <a:spcBef>
                <a:spcPts val="0"/>
              </a:spcBef>
              <a:spcAft>
                <a:spcPts val="0"/>
              </a:spcAft>
              <a:defRPr/>
            </a:lvl4pPr>
            <a:lvl5pPr marL="0" marR="0" indent="0" algn="r" rtl="0">
              <a:spcBef>
                <a:spcPts val="0"/>
              </a:spcBef>
              <a:spcAft>
                <a:spcPts val="0"/>
              </a:spcAft>
              <a:defRPr/>
            </a:lvl5pPr>
            <a:lvl6pPr marL="457200" marR="0" indent="0" algn="r" rtl="0">
              <a:spcBef>
                <a:spcPts val="0"/>
              </a:spcBef>
              <a:spcAft>
                <a:spcPts val="0"/>
              </a:spcAft>
              <a:defRPr/>
            </a:lvl6pPr>
            <a:lvl7pPr marL="914400" marR="0" indent="0" algn="r" rtl="0">
              <a:spcBef>
                <a:spcPts val="0"/>
              </a:spcBef>
              <a:spcAft>
                <a:spcPts val="0"/>
              </a:spcAft>
              <a:defRPr/>
            </a:lvl7pPr>
            <a:lvl8pPr marL="1371600" marR="0" indent="0" algn="r" rtl="0">
              <a:spcBef>
                <a:spcPts val="0"/>
              </a:spcBef>
              <a:spcAft>
                <a:spcPts val="0"/>
              </a:spcAft>
              <a:defRPr/>
            </a:lvl8pPr>
            <a:lvl9pPr marL="1828800" marR="0" indent="0" algn="r" rtl="0">
              <a:spcBef>
                <a:spcPts val="0"/>
              </a:spcBef>
              <a:spcAft>
                <a:spcPts val="0"/>
              </a:spcAft>
              <a:defRPr/>
            </a:lvl9pPr>
          </a:lstStyle>
          <a:p>
            <a:endParaRPr/>
          </a:p>
        </p:txBody>
      </p:sp>
      <p:sp>
        <p:nvSpPr>
          <p:cNvPr id="6" name="Shape 6"/>
          <p:cNvSpPr txBox="1">
            <a:spLocks noGrp="1"/>
          </p:cNvSpPr>
          <p:nvPr>
            <p:ph type="body" idx="1"/>
          </p:nvPr>
        </p:nvSpPr>
        <p:spPr>
          <a:xfrm>
            <a:off x="1547445" y="1773242"/>
            <a:ext cx="7139353" cy="4352924"/>
          </a:xfrm>
          <a:prstGeom prst="rect">
            <a:avLst/>
          </a:prstGeom>
          <a:noFill/>
          <a:ln>
            <a:noFill/>
          </a:ln>
        </p:spPr>
        <p:txBody>
          <a:bodyPr lIns="91425" tIns="91425" rIns="91425" bIns="91425" anchor="t" anchorCtr="0"/>
          <a:lstStyle>
            <a:lvl1pPr marL="452438" marR="0" indent="-300038" algn="l" rtl="0">
              <a:spcBef>
                <a:spcPts val="480"/>
              </a:spcBef>
              <a:spcAft>
                <a:spcPts val="0"/>
              </a:spcAft>
              <a:buClr>
                <a:srgbClr val="000000"/>
              </a:buClr>
              <a:buFont typeface="Georgia"/>
              <a:buChar char="•"/>
              <a:defRPr/>
            </a:lvl1pPr>
            <a:lvl2pPr marL="1004888" marR="0" indent="-166687" algn="l" rtl="0">
              <a:spcBef>
                <a:spcPts val="400"/>
              </a:spcBef>
              <a:spcAft>
                <a:spcPts val="0"/>
              </a:spcAft>
              <a:buClr>
                <a:schemeClr val="dk1"/>
              </a:buClr>
              <a:buFont typeface="Georgia"/>
              <a:buChar char="–"/>
              <a:defRPr/>
            </a:lvl2pPr>
            <a:lvl3pPr marL="1412875" marR="0" indent="-117475" algn="l" rtl="0">
              <a:spcBef>
                <a:spcPts val="360"/>
              </a:spcBef>
              <a:spcAft>
                <a:spcPts val="0"/>
              </a:spcAft>
              <a:buClr>
                <a:schemeClr val="dk1"/>
              </a:buClr>
              <a:buFont typeface="Georgia"/>
              <a:buChar char="•"/>
              <a:defRPr/>
            </a:lvl3pPr>
            <a:lvl4pPr marL="1820863" marR="0" indent="-131763" algn="l" rtl="0">
              <a:spcBef>
                <a:spcPts val="320"/>
              </a:spcBef>
              <a:spcAft>
                <a:spcPts val="0"/>
              </a:spcAft>
              <a:buClr>
                <a:schemeClr val="dk1"/>
              </a:buClr>
              <a:buFont typeface="Georgia"/>
              <a:buChar char="–"/>
              <a:defRPr/>
            </a:lvl4pPr>
            <a:lvl5pPr marL="2228850" marR="0" indent="-133350" algn="l" rtl="0">
              <a:spcBef>
                <a:spcPts val="320"/>
              </a:spcBef>
              <a:spcAft>
                <a:spcPts val="0"/>
              </a:spcAft>
              <a:buClr>
                <a:schemeClr val="dk1"/>
              </a:buClr>
              <a:buFont typeface="Georgia"/>
              <a:buChar char="»"/>
              <a:defRPr/>
            </a:lvl5pPr>
            <a:lvl6pPr marL="2686050" marR="0" indent="-133350" algn="l" rtl="0">
              <a:spcBef>
                <a:spcPts val="320"/>
              </a:spcBef>
              <a:spcAft>
                <a:spcPts val="0"/>
              </a:spcAft>
              <a:buClr>
                <a:schemeClr val="dk1"/>
              </a:buClr>
              <a:buFont typeface="Arial"/>
              <a:buChar char="»"/>
              <a:defRPr/>
            </a:lvl6pPr>
            <a:lvl7pPr marL="3143250" marR="0" indent="-133350" algn="l" rtl="0">
              <a:spcBef>
                <a:spcPts val="320"/>
              </a:spcBef>
              <a:spcAft>
                <a:spcPts val="0"/>
              </a:spcAft>
              <a:buClr>
                <a:schemeClr val="dk1"/>
              </a:buClr>
              <a:buFont typeface="Arial"/>
              <a:buChar char="»"/>
              <a:defRPr/>
            </a:lvl7pPr>
            <a:lvl8pPr marL="3600450" marR="0" indent="-133350" algn="l" rtl="0">
              <a:spcBef>
                <a:spcPts val="320"/>
              </a:spcBef>
              <a:spcAft>
                <a:spcPts val="0"/>
              </a:spcAft>
              <a:buClr>
                <a:schemeClr val="dk1"/>
              </a:buClr>
              <a:buFont typeface="Arial"/>
              <a:buChar char="»"/>
              <a:defRPr/>
            </a:lvl8pPr>
            <a:lvl9pPr marL="4057650" marR="0" indent="-133350" algn="l" rtl="0">
              <a:spcBef>
                <a:spcPts val="320"/>
              </a:spcBef>
              <a:spcAft>
                <a:spcPts val="0"/>
              </a:spcAft>
              <a:buClr>
                <a:schemeClr val="dk1"/>
              </a:buClr>
              <a:buFont typeface="Arial"/>
              <a:buChar char="»"/>
              <a:defRPr/>
            </a:lvl9pPr>
          </a:lstStyle>
          <a:p>
            <a:endParaRPr/>
          </a:p>
        </p:txBody>
      </p:sp>
      <p:sp>
        <p:nvSpPr>
          <p:cNvPr id="7" name="Shape 7"/>
          <p:cNvSpPr txBox="1">
            <a:spLocks noGrp="1"/>
          </p:cNvSpPr>
          <p:nvPr>
            <p:ph type="dt" idx="10"/>
          </p:nvPr>
        </p:nvSpPr>
        <p:spPr>
          <a:xfrm>
            <a:off x="108438" y="6477010"/>
            <a:ext cx="2133599" cy="244474"/>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8" name="Shape 8"/>
          <p:cNvSpPr txBox="1">
            <a:spLocks noGrp="1"/>
          </p:cNvSpPr>
          <p:nvPr>
            <p:ph type="ftr" idx="11"/>
          </p:nvPr>
        </p:nvSpPr>
        <p:spPr>
          <a:xfrm>
            <a:off x="3124200" y="6477010"/>
            <a:ext cx="2895600" cy="244474"/>
          </a:xfrm>
          <a:prstGeom prst="rect">
            <a:avLst/>
          </a:prstGeom>
          <a:noFill/>
          <a:ln>
            <a:noFill/>
          </a:ln>
        </p:spPr>
        <p:txBody>
          <a:bodyPr lIns="91425" tIns="91425" rIns="91425" bIns="91425" anchor="t"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sz="1400" kern="0">
              <a:solidFill>
                <a:srgbClr val="000000"/>
              </a:solidFill>
              <a:cs typeface="Arial"/>
              <a:sym typeface="Arial"/>
              <a:rtl val="0"/>
            </a:endParaRPr>
          </a:p>
        </p:txBody>
      </p:sp>
      <p:sp>
        <p:nvSpPr>
          <p:cNvPr id="9" name="Shape 9"/>
          <p:cNvSpPr txBox="1">
            <a:spLocks noGrp="1"/>
          </p:cNvSpPr>
          <p:nvPr>
            <p:ph type="sldNum" idx="12"/>
          </p:nvPr>
        </p:nvSpPr>
        <p:spPr>
          <a:xfrm>
            <a:off x="6877050" y="6477010"/>
            <a:ext cx="2133599" cy="244474"/>
          </a:xfrm>
          <a:prstGeom prst="rect">
            <a:avLst/>
          </a:prstGeom>
          <a:noFill/>
          <a:ln>
            <a:noFill/>
          </a:ln>
        </p:spPr>
        <p:txBody>
          <a:bodyPr lIns="91425" tIns="45700" rIns="91425" bIns="45700" anchor="t" anchorCtr="0">
            <a:noAutofit/>
          </a:bodyPr>
          <a:lstStyle/>
          <a:p>
            <a:pPr algn="r">
              <a:buSzPct val="25000"/>
            </a:pPr>
            <a:fld id="{00000000-1234-1234-1234-123412341234}" type="slidenum">
              <a:rPr lang="ru-RU" sz="900" kern="0">
                <a:solidFill>
                  <a:srgbClr val="606060"/>
                </a:solidFill>
                <a:latin typeface="Georgia"/>
                <a:ea typeface="Georgia"/>
                <a:cs typeface="Georgia"/>
                <a:sym typeface="Georgia"/>
                <a:rtl val="0"/>
              </a:rPr>
              <a:pPr algn="r">
                <a:buSzPct val="25000"/>
              </a:pPr>
              <a:t>‹#›</a:t>
            </a:fld>
            <a:endParaRPr lang="ru-RU" sz="900" kern="0">
              <a:solidFill>
                <a:srgbClr val="606060"/>
              </a:solidFill>
              <a:latin typeface="Georgia"/>
              <a:ea typeface="Georgia"/>
              <a:cs typeface="Georgia"/>
              <a:sym typeface="Georgia"/>
              <a:rtl val="0"/>
            </a:endParaRPr>
          </a:p>
        </p:txBody>
      </p:sp>
      <p:pic>
        <p:nvPicPr>
          <p:cNvPr id="10" name="Shape 10"/>
          <p:cNvPicPr preferRelativeResize="0"/>
          <p:nvPr/>
        </p:nvPicPr>
        <p:blipFill rotWithShape="1">
          <a:blip r:embed="rId15">
            <a:alphaModFix/>
          </a:blip>
          <a:srcRect/>
          <a:stretch/>
        </p:blipFill>
        <p:spPr>
          <a:xfrm>
            <a:off x="517283" y="388937"/>
            <a:ext cx="1310054" cy="900111"/>
          </a:xfrm>
          <a:prstGeom prst="rect">
            <a:avLst/>
          </a:prstGeom>
          <a:noFill/>
          <a:ln>
            <a:noFill/>
          </a:ln>
        </p:spPr>
      </p:pic>
    </p:spTree>
    <p:extLst>
      <p:ext uri="{BB962C8B-B14F-4D97-AF65-F5344CB8AC3E}">
        <p14:creationId xmlns:p14="http://schemas.microsoft.com/office/powerpoint/2010/main" val="1405796530"/>
      </p:ext>
    </p:extLst>
  </p:cSld>
  <p:clrMap bg1="lt1" tx1="dk1" bg2="dk2" tx2="lt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2268415" y="390527"/>
            <a:ext cx="6418385"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Rectangle 9"/>
          <p:cNvSpPr>
            <a:spLocks noGrp="1" noChangeArrowheads="1"/>
          </p:cNvSpPr>
          <p:nvPr>
            <p:ph type="body" idx="1"/>
          </p:nvPr>
        </p:nvSpPr>
        <p:spPr bwMode="auto">
          <a:xfrm>
            <a:off x="1547446" y="1773241"/>
            <a:ext cx="7139354"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34" name="Rectangle 10"/>
          <p:cNvSpPr>
            <a:spLocks noGrp="1" noChangeArrowheads="1"/>
          </p:cNvSpPr>
          <p:nvPr>
            <p:ph type="dt" sz="half" idx="2"/>
          </p:nvPr>
        </p:nvSpPr>
        <p:spPr bwMode="white">
          <a:xfrm>
            <a:off x="108438" y="647700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solidFill>
                  <a:schemeClr val="accent1">
                    <a:lumMod val="50000"/>
                  </a:schemeClr>
                </a:solidFill>
                <a:latin typeface="Georgia" pitchFamily="18" charset="0"/>
              </a:defRPr>
            </a:lvl1pPr>
          </a:lstStyle>
          <a:p>
            <a:pPr fontAlgn="base">
              <a:spcBef>
                <a:spcPct val="0"/>
              </a:spcBef>
              <a:spcAft>
                <a:spcPct val="0"/>
              </a:spcAft>
              <a:defRPr/>
            </a:pPr>
            <a:fld id="{A1D5276D-F72D-4CB2-AB18-E433F7C830B5}" type="datetime1">
              <a:rPr lang="ru-RU">
                <a:solidFill>
                  <a:srgbClr val="C0C0C0">
                    <a:lumMod val="50000"/>
                  </a:srgbClr>
                </a:solidFill>
              </a:rPr>
              <a:pPr fontAlgn="base">
                <a:spcBef>
                  <a:spcPct val="0"/>
                </a:spcBef>
                <a:spcAft>
                  <a:spcPct val="0"/>
                </a:spcAft>
                <a:defRPr/>
              </a:pPr>
              <a:t>26.04.2017</a:t>
            </a:fld>
            <a:endParaRPr lang="en-US" dirty="0">
              <a:solidFill>
                <a:srgbClr val="C0C0C0">
                  <a:lumMod val="50000"/>
                </a:srgbClr>
              </a:solidFill>
            </a:endParaRPr>
          </a:p>
        </p:txBody>
      </p:sp>
      <p:sp>
        <p:nvSpPr>
          <p:cNvPr id="1035" name="Rectangle 11"/>
          <p:cNvSpPr>
            <a:spLocks noGrp="1" noChangeArrowheads="1"/>
          </p:cNvSpPr>
          <p:nvPr>
            <p:ph type="ftr" sz="quarter" idx="3"/>
          </p:nvPr>
        </p:nvSpPr>
        <p:spPr bwMode="white">
          <a:xfrm>
            <a:off x="3124200" y="647700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dirty="0" smtClean="0">
                <a:solidFill>
                  <a:schemeClr val="accent1">
                    <a:lumMod val="50000"/>
                  </a:schemeClr>
                </a:solidFill>
                <a:latin typeface="Georgia" pitchFamily="18" charset="0"/>
              </a:defRPr>
            </a:lvl1pPr>
          </a:lstStyle>
          <a:p>
            <a:pPr fontAlgn="base">
              <a:spcBef>
                <a:spcPct val="0"/>
              </a:spcBef>
              <a:spcAft>
                <a:spcPct val="0"/>
              </a:spcAft>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1036" name="Rectangle 12"/>
          <p:cNvSpPr>
            <a:spLocks noGrp="1" noChangeArrowheads="1"/>
          </p:cNvSpPr>
          <p:nvPr>
            <p:ph type="sldNum" sz="quarter" idx="4"/>
          </p:nvPr>
        </p:nvSpPr>
        <p:spPr bwMode="white">
          <a:xfrm>
            <a:off x="6877050" y="647700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solidFill>
                  <a:schemeClr val="accent1">
                    <a:lumMod val="50000"/>
                  </a:schemeClr>
                </a:solidFill>
                <a:latin typeface="Georgia" pitchFamily="18" charset="0"/>
              </a:defRPr>
            </a:lvl1pPr>
          </a:lstStyle>
          <a:p>
            <a:pPr fontAlgn="base">
              <a:spcBef>
                <a:spcPct val="0"/>
              </a:spcBef>
              <a:spcAft>
                <a:spcPct val="0"/>
              </a:spcAft>
              <a:defRPr/>
            </a:pPr>
            <a:fld id="{0EA6FF3B-E4AA-4F57-976D-621456ADAB97}" type="slidenum">
              <a:rPr lang="en-US">
                <a:solidFill>
                  <a:srgbClr val="C0C0C0">
                    <a:lumMod val="50000"/>
                  </a:srgbClr>
                </a:solidFill>
              </a:rPr>
              <a:pPr fontAlgn="base">
                <a:spcBef>
                  <a:spcPct val="0"/>
                </a:spcBef>
                <a:spcAft>
                  <a:spcPct val="0"/>
                </a:spcAft>
                <a:defRPr/>
              </a:pPr>
              <a:t>‹#›</a:t>
            </a:fld>
            <a:endParaRPr lang="en-US" dirty="0">
              <a:solidFill>
                <a:srgbClr val="C0C0C0">
                  <a:lumMod val="50000"/>
                </a:srgbClr>
              </a:solidFill>
            </a:endParaRPr>
          </a:p>
        </p:txBody>
      </p:sp>
      <p:pic>
        <p:nvPicPr>
          <p:cNvPr id="1031" name="Picture 1"/>
          <p:cNvPicPr>
            <a:picLocks noChangeAspect="1"/>
          </p:cNvPicPr>
          <p:nvPr/>
        </p:nvPicPr>
        <p:blipFill>
          <a:blip r:embed="rId15" cstate="print"/>
          <a:srcRect/>
          <a:stretch>
            <a:fillRect/>
          </a:stretch>
        </p:blipFill>
        <p:spPr bwMode="auto">
          <a:xfrm>
            <a:off x="517283" y="388938"/>
            <a:ext cx="1310054" cy="900112"/>
          </a:xfrm>
          <a:prstGeom prst="rect">
            <a:avLst/>
          </a:prstGeom>
          <a:noFill/>
          <a:ln w="9525">
            <a:noFill/>
            <a:miter lim="800000"/>
            <a:headEnd/>
            <a:tailEnd/>
          </a:ln>
        </p:spPr>
      </p:pic>
    </p:spTree>
    <p:extLst>
      <p:ext uri="{BB962C8B-B14F-4D97-AF65-F5344CB8AC3E}">
        <p14:creationId xmlns:p14="http://schemas.microsoft.com/office/powerpoint/2010/main" val="1741050546"/>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hf hdr="0"/>
  <p:txStyles>
    <p:titleStyle>
      <a:lvl1pPr algn="r" rtl="0" eaLnBrk="1" fontAlgn="base" hangingPunct="1">
        <a:spcBef>
          <a:spcPct val="0"/>
        </a:spcBef>
        <a:spcAft>
          <a:spcPct val="0"/>
        </a:spcAft>
        <a:defRPr sz="3200" b="1">
          <a:solidFill>
            <a:schemeClr val="tx2"/>
          </a:solidFill>
          <a:latin typeface="Trebuchet MS" pitchFamily="34" charset="0"/>
          <a:ea typeface="+mj-ea"/>
          <a:cs typeface="+mj-cs"/>
        </a:defRPr>
      </a:lvl1pPr>
      <a:lvl2pPr algn="r" rtl="0" eaLnBrk="1" fontAlgn="base" hangingPunct="1">
        <a:spcBef>
          <a:spcPct val="0"/>
        </a:spcBef>
        <a:spcAft>
          <a:spcPct val="0"/>
        </a:spcAft>
        <a:defRPr sz="3200" b="1">
          <a:solidFill>
            <a:schemeClr val="tx2"/>
          </a:solidFill>
          <a:latin typeface="Trebuchet MS" pitchFamily="34" charset="0"/>
        </a:defRPr>
      </a:lvl2pPr>
      <a:lvl3pPr algn="r" rtl="0" eaLnBrk="1" fontAlgn="base" hangingPunct="1">
        <a:spcBef>
          <a:spcPct val="0"/>
        </a:spcBef>
        <a:spcAft>
          <a:spcPct val="0"/>
        </a:spcAft>
        <a:defRPr sz="3200" b="1">
          <a:solidFill>
            <a:schemeClr val="tx2"/>
          </a:solidFill>
          <a:latin typeface="Trebuchet MS" pitchFamily="34" charset="0"/>
        </a:defRPr>
      </a:lvl3pPr>
      <a:lvl4pPr algn="r" rtl="0" eaLnBrk="1" fontAlgn="base" hangingPunct="1">
        <a:spcBef>
          <a:spcPct val="0"/>
        </a:spcBef>
        <a:spcAft>
          <a:spcPct val="0"/>
        </a:spcAft>
        <a:defRPr sz="3200" b="1">
          <a:solidFill>
            <a:schemeClr val="tx2"/>
          </a:solidFill>
          <a:latin typeface="Trebuchet MS" pitchFamily="34" charset="0"/>
        </a:defRPr>
      </a:lvl4pPr>
      <a:lvl5pPr algn="r" rtl="0" eaLnBrk="1" fontAlgn="base" hangingPunct="1">
        <a:spcBef>
          <a:spcPct val="0"/>
        </a:spcBef>
        <a:spcAft>
          <a:spcPct val="0"/>
        </a:spcAft>
        <a:defRPr sz="3200" b="1">
          <a:solidFill>
            <a:schemeClr val="tx2"/>
          </a:solidFill>
          <a:latin typeface="Trebuchet MS" pitchFamily="34"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452438" indent="-452438" algn="l" rtl="0" eaLnBrk="1" fontAlgn="base" hangingPunct="1">
        <a:spcBef>
          <a:spcPct val="20000"/>
        </a:spcBef>
        <a:spcAft>
          <a:spcPct val="0"/>
        </a:spcAft>
        <a:buBlip>
          <a:blip r:embed="rId16"/>
        </a:buBlip>
        <a:defRPr sz="2400">
          <a:solidFill>
            <a:srgbClr val="000000"/>
          </a:solidFill>
          <a:latin typeface="Georgia" pitchFamily="18" charset="0"/>
          <a:ea typeface="+mn-ea"/>
          <a:cs typeface="+mn-cs"/>
        </a:defRPr>
      </a:lvl1pPr>
      <a:lvl2pPr marL="1004888" indent="-285750" algn="l" rtl="0" eaLnBrk="1" fontAlgn="base" hangingPunct="1">
        <a:spcBef>
          <a:spcPct val="20000"/>
        </a:spcBef>
        <a:spcAft>
          <a:spcPct val="0"/>
        </a:spcAft>
        <a:buChar char="–"/>
        <a:defRPr sz="2000">
          <a:solidFill>
            <a:schemeClr val="tx1"/>
          </a:solidFill>
          <a:latin typeface="Georgia" pitchFamily="18" charset="0"/>
        </a:defRPr>
      </a:lvl2pPr>
      <a:lvl3pPr marL="1412875" indent="-228600" algn="l" rtl="0" eaLnBrk="1" fontAlgn="base" hangingPunct="1">
        <a:spcBef>
          <a:spcPct val="20000"/>
        </a:spcBef>
        <a:spcAft>
          <a:spcPct val="0"/>
        </a:spcAft>
        <a:buChar char="•"/>
        <a:defRPr>
          <a:solidFill>
            <a:schemeClr val="tx1"/>
          </a:solidFill>
          <a:latin typeface="Georgia" pitchFamily="18" charset="0"/>
        </a:defRPr>
      </a:lvl3pPr>
      <a:lvl4pPr marL="1820863" indent="-228600" algn="l" rtl="0" eaLnBrk="1" fontAlgn="base" hangingPunct="1">
        <a:spcBef>
          <a:spcPct val="20000"/>
        </a:spcBef>
        <a:spcAft>
          <a:spcPct val="0"/>
        </a:spcAft>
        <a:buChar char="–"/>
        <a:defRPr sz="1600">
          <a:solidFill>
            <a:schemeClr val="tx1"/>
          </a:solidFill>
          <a:latin typeface="Georgia" pitchFamily="18" charset="0"/>
        </a:defRPr>
      </a:lvl4pPr>
      <a:lvl5pPr marL="2228850" indent="-228600" algn="l" rtl="0" eaLnBrk="1" fontAlgn="base" hangingPunct="1">
        <a:spcBef>
          <a:spcPct val="20000"/>
        </a:spcBef>
        <a:spcAft>
          <a:spcPct val="0"/>
        </a:spcAft>
        <a:buChar char="»"/>
        <a:defRPr sz="1600">
          <a:solidFill>
            <a:schemeClr val="tx1"/>
          </a:solidFill>
          <a:latin typeface="Georgia" pitchFamily="18" charset="0"/>
        </a:defRPr>
      </a:lvl5pPr>
      <a:lvl6pPr marL="2686050" indent="-228600" algn="l" rtl="0" eaLnBrk="1" fontAlgn="base" hangingPunct="1">
        <a:spcBef>
          <a:spcPct val="20000"/>
        </a:spcBef>
        <a:spcAft>
          <a:spcPct val="0"/>
        </a:spcAft>
        <a:buChar char="»"/>
        <a:defRPr sz="1600">
          <a:solidFill>
            <a:schemeClr val="tx1"/>
          </a:solidFill>
          <a:latin typeface="+mn-lt"/>
        </a:defRPr>
      </a:lvl6pPr>
      <a:lvl7pPr marL="3143250" indent="-228600" algn="l" rtl="0" eaLnBrk="1" fontAlgn="base" hangingPunct="1">
        <a:spcBef>
          <a:spcPct val="20000"/>
        </a:spcBef>
        <a:spcAft>
          <a:spcPct val="0"/>
        </a:spcAft>
        <a:buChar char="»"/>
        <a:defRPr sz="1600">
          <a:solidFill>
            <a:schemeClr val="tx1"/>
          </a:solidFill>
          <a:latin typeface="+mn-lt"/>
        </a:defRPr>
      </a:lvl7pPr>
      <a:lvl8pPr marL="3600450" indent="-228600" algn="l" rtl="0" eaLnBrk="1" fontAlgn="base" hangingPunct="1">
        <a:spcBef>
          <a:spcPct val="20000"/>
        </a:spcBef>
        <a:spcAft>
          <a:spcPct val="0"/>
        </a:spcAft>
        <a:buChar char="»"/>
        <a:defRPr sz="1600">
          <a:solidFill>
            <a:schemeClr val="tx1"/>
          </a:solidFill>
          <a:latin typeface="+mn-lt"/>
        </a:defRPr>
      </a:lvl8pPr>
      <a:lvl9pPr marL="405765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2268415" y="390527"/>
            <a:ext cx="6418385"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9"/>
          <p:cNvSpPr>
            <a:spLocks noGrp="1" noChangeArrowheads="1"/>
          </p:cNvSpPr>
          <p:nvPr>
            <p:ph type="body" idx="1"/>
          </p:nvPr>
        </p:nvSpPr>
        <p:spPr bwMode="auto">
          <a:xfrm>
            <a:off x="1547446" y="1773241"/>
            <a:ext cx="7139354"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1034" name="Rectangle 10"/>
          <p:cNvSpPr>
            <a:spLocks noGrp="1" noChangeArrowheads="1"/>
          </p:cNvSpPr>
          <p:nvPr>
            <p:ph type="dt" sz="half" idx="2"/>
          </p:nvPr>
        </p:nvSpPr>
        <p:spPr bwMode="white">
          <a:xfrm>
            <a:off x="108438" y="647700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solidFill>
                  <a:schemeClr val="accent1">
                    <a:lumMod val="50000"/>
                  </a:schemeClr>
                </a:solidFill>
                <a:latin typeface="Georgia" pitchFamily="18" charset="0"/>
              </a:defRPr>
            </a:lvl1pPr>
          </a:lstStyle>
          <a:p>
            <a:pPr fontAlgn="base">
              <a:spcBef>
                <a:spcPct val="0"/>
              </a:spcBef>
              <a:spcAft>
                <a:spcPct val="0"/>
              </a:spcAft>
              <a:defRPr/>
            </a:pPr>
            <a:fld id="{A1D5276D-F72D-4CB2-AB18-E433F7C830B5}" type="datetime1">
              <a:rPr lang="ru-RU">
                <a:solidFill>
                  <a:srgbClr val="C0C0C0">
                    <a:lumMod val="50000"/>
                  </a:srgbClr>
                </a:solidFill>
              </a:rPr>
              <a:pPr fontAlgn="base">
                <a:spcBef>
                  <a:spcPct val="0"/>
                </a:spcBef>
                <a:spcAft>
                  <a:spcPct val="0"/>
                </a:spcAft>
                <a:defRPr/>
              </a:pPr>
              <a:t>26.04.2017</a:t>
            </a:fld>
            <a:endParaRPr lang="en-US" dirty="0">
              <a:solidFill>
                <a:srgbClr val="C0C0C0">
                  <a:lumMod val="50000"/>
                </a:srgbClr>
              </a:solidFill>
            </a:endParaRPr>
          </a:p>
        </p:txBody>
      </p:sp>
      <p:sp>
        <p:nvSpPr>
          <p:cNvPr id="1035" name="Rectangle 11"/>
          <p:cNvSpPr>
            <a:spLocks noGrp="1" noChangeArrowheads="1"/>
          </p:cNvSpPr>
          <p:nvPr>
            <p:ph type="ftr" sz="quarter" idx="3"/>
          </p:nvPr>
        </p:nvSpPr>
        <p:spPr bwMode="white">
          <a:xfrm>
            <a:off x="3124200" y="647700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dirty="0" smtClean="0">
                <a:solidFill>
                  <a:schemeClr val="accent1">
                    <a:lumMod val="50000"/>
                  </a:schemeClr>
                </a:solidFill>
                <a:latin typeface="Georgia" pitchFamily="18" charset="0"/>
              </a:defRPr>
            </a:lvl1pPr>
          </a:lstStyle>
          <a:p>
            <a:pPr fontAlgn="base">
              <a:spcBef>
                <a:spcPct val="0"/>
              </a:spcBef>
              <a:spcAft>
                <a:spcPct val="0"/>
              </a:spcAft>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1036" name="Rectangle 12"/>
          <p:cNvSpPr>
            <a:spLocks noGrp="1" noChangeArrowheads="1"/>
          </p:cNvSpPr>
          <p:nvPr>
            <p:ph type="sldNum" sz="quarter" idx="4"/>
          </p:nvPr>
        </p:nvSpPr>
        <p:spPr bwMode="white">
          <a:xfrm>
            <a:off x="6877050" y="647700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solidFill>
                  <a:schemeClr val="accent1">
                    <a:lumMod val="50000"/>
                  </a:schemeClr>
                </a:solidFill>
                <a:latin typeface="Georgia" pitchFamily="18" charset="0"/>
              </a:defRPr>
            </a:lvl1pPr>
          </a:lstStyle>
          <a:p>
            <a:pPr fontAlgn="base">
              <a:spcBef>
                <a:spcPct val="0"/>
              </a:spcBef>
              <a:spcAft>
                <a:spcPct val="0"/>
              </a:spcAft>
              <a:defRPr/>
            </a:pPr>
            <a:fld id="{0EA6FF3B-E4AA-4F57-976D-621456ADAB97}" type="slidenum">
              <a:rPr lang="en-US">
                <a:solidFill>
                  <a:srgbClr val="C0C0C0">
                    <a:lumMod val="50000"/>
                  </a:srgbClr>
                </a:solidFill>
              </a:rPr>
              <a:pPr fontAlgn="base">
                <a:spcBef>
                  <a:spcPct val="0"/>
                </a:spcBef>
                <a:spcAft>
                  <a:spcPct val="0"/>
                </a:spcAft>
                <a:defRPr/>
              </a:pPr>
              <a:t>‹#›</a:t>
            </a:fld>
            <a:endParaRPr lang="en-US" dirty="0">
              <a:solidFill>
                <a:srgbClr val="C0C0C0">
                  <a:lumMod val="50000"/>
                </a:srgbClr>
              </a:solidFill>
            </a:endParaRPr>
          </a:p>
        </p:txBody>
      </p:sp>
      <p:pic>
        <p:nvPicPr>
          <p:cNvPr id="1031" name="Picture 1"/>
          <p:cNvPicPr>
            <a:picLocks noChangeAspect="1"/>
          </p:cNvPicPr>
          <p:nvPr userDrawn="1"/>
        </p:nvPicPr>
        <p:blipFill>
          <a:blip r:embed="rId16" cstate="print"/>
          <a:srcRect/>
          <a:stretch>
            <a:fillRect/>
          </a:stretch>
        </p:blipFill>
        <p:spPr bwMode="auto">
          <a:xfrm>
            <a:off x="517283" y="388938"/>
            <a:ext cx="1310054" cy="900112"/>
          </a:xfrm>
          <a:prstGeom prst="rect">
            <a:avLst/>
          </a:prstGeom>
          <a:noFill/>
          <a:ln w="9525">
            <a:noFill/>
            <a:miter lim="800000"/>
            <a:headEnd/>
            <a:tailEnd/>
          </a:ln>
        </p:spPr>
      </p:pic>
    </p:spTree>
    <p:extLst>
      <p:ext uri="{BB962C8B-B14F-4D97-AF65-F5344CB8AC3E}">
        <p14:creationId xmlns:p14="http://schemas.microsoft.com/office/powerpoint/2010/main" val="552869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hf hdr="0"/>
  <p:txStyles>
    <p:titleStyle>
      <a:lvl1pPr algn="r" rtl="0" eaLnBrk="0" fontAlgn="base" hangingPunct="0">
        <a:spcBef>
          <a:spcPct val="0"/>
        </a:spcBef>
        <a:spcAft>
          <a:spcPct val="0"/>
        </a:spcAft>
        <a:defRPr sz="3200" b="1">
          <a:solidFill>
            <a:schemeClr val="tx2"/>
          </a:solidFill>
          <a:latin typeface="Trebuchet MS" pitchFamily="34" charset="0"/>
          <a:ea typeface="+mj-ea"/>
          <a:cs typeface="+mj-cs"/>
        </a:defRPr>
      </a:lvl1pPr>
      <a:lvl2pPr algn="r" rtl="0" eaLnBrk="0" fontAlgn="base" hangingPunct="0">
        <a:spcBef>
          <a:spcPct val="0"/>
        </a:spcBef>
        <a:spcAft>
          <a:spcPct val="0"/>
        </a:spcAft>
        <a:defRPr sz="3200" b="1">
          <a:solidFill>
            <a:schemeClr val="tx2"/>
          </a:solidFill>
          <a:latin typeface="Trebuchet MS" pitchFamily="34" charset="0"/>
        </a:defRPr>
      </a:lvl2pPr>
      <a:lvl3pPr algn="r" rtl="0" eaLnBrk="0" fontAlgn="base" hangingPunct="0">
        <a:spcBef>
          <a:spcPct val="0"/>
        </a:spcBef>
        <a:spcAft>
          <a:spcPct val="0"/>
        </a:spcAft>
        <a:defRPr sz="3200" b="1">
          <a:solidFill>
            <a:schemeClr val="tx2"/>
          </a:solidFill>
          <a:latin typeface="Trebuchet MS" pitchFamily="34" charset="0"/>
        </a:defRPr>
      </a:lvl3pPr>
      <a:lvl4pPr algn="r" rtl="0" eaLnBrk="0" fontAlgn="base" hangingPunct="0">
        <a:spcBef>
          <a:spcPct val="0"/>
        </a:spcBef>
        <a:spcAft>
          <a:spcPct val="0"/>
        </a:spcAft>
        <a:defRPr sz="3200" b="1">
          <a:solidFill>
            <a:schemeClr val="tx2"/>
          </a:solidFill>
          <a:latin typeface="Trebuchet MS" pitchFamily="34" charset="0"/>
        </a:defRPr>
      </a:lvl4pPr>
      <a:lvl5pPr algn="r" rtl="0" eaLnBrk="0" fontAlgn="base" hangingPunct="0">
        <a:spcBef>
          <a:spcPct val="0"/>
        </a:spcBef>
        <a:spcAft>
          <a:spcPct val="0"/>
        </a:spcAft>
        <a:defRPr sz="3200" b="1">
          <a:solidFill>
            <a:schemeClr val="tx2"/>
          </a:solidFill>
          <a:latin typeface="Trebuchet MS" pitchFamily="34" charset="0"/>
        </a:defRPr>
      </a:lvl5pPr>
      <a:lvl6pPr marL="457200" algn="r" rtl="0" fontAlgn="base">
        <a:spcBef>
          <a:spcPct val="0"/>
        </a:spcBef>
        <a:spcAft>
          <a:spcPct val="0"/>
        </a:spcAft>
        <a:defRPr sz="3200" b="1">
          <a:solidFill>
            <a:schemeClr val="tx2"/>
          </a:solidFill>
          <a:latin typeface="Arial" charset="0"/>
        </a:defRPr>
      </a:lvl6pPr>
      <a:lvl7pPr marL="914400" algn="r" rtl="0" fontAlgn="base">
        <a:spcBef>
          <a:spcPct val="0"/>
        </a:spcBef>
        <a:spcAft>
          <a:spcPct val="0"/>
        </a:spcAft>
        <a:defRPr sz="3200" b="1">
          <a:solidFill>
            <a:schemeClr val="tx2"/>
          </a:solidFill>
          <a:latin typeface="Arial" charset="0"/>
        </a:defRPr>
      </a:lvl7pPr>
      <a:lvl8pPr marL="1371600" algn="r" rtl="0" fontAlgn="base">
        <a:spcBef>
          <a:spcPct val="0"/>
        </a:spcBef>
        <a:spcAft>
          <a:spcPct val="0"/>
        </a:spcAft>
        <a:defRPr sz="3200" b="1">
          <a:solidFill>
            <a:schemeClr val="tx2"/>
          </a:solidFill>
          <a:latin typeface="Arial" charset="0"/>
        </a:defRPr>
      </a:lvl8pPr>
      <a:lvl9pPr marL="1828800" algn="r" rtl="0" fontAlgn="base">
        <a:spcBef>
          <a:spcPct val="0"/>
        </a:spcBef>
        <a:spcAft>
          <a:spcPct val="0"/>
        </a:spcAft>
        <a:defRPr sz="3200" b="1">
          <a:solidFill>
            <a:schemeClr val="tx2"/>
          </a:solidFill>
          <a:latin typeface="Arial" charset="0"/>
        </a:defRPr>
      </a:lvl9pPr>
    </p:titleStyle>
    <p:bodyStyle>
      <a:lvl1pPr marL="452438" indent="-452438" algn="l" rtl="0" eaLnBrk="0" fontAlgn="base" hangingPunct="0">
        <a:spcBef>
          <a:spcPct val="20000"/>
        </a:spcBef>
        <a:spcAft>
          <a:spcPct val="0"/>
        </a:spcAft>
        <a:buBlip>
          <a:blip r:embed="rId17"/>
        </a:buBlip>
        <a:defRPr sz="2400">
          <a:solidFill>
            <a:srgbClr val="000000"/>
          </a:solidFill>
          <a:latin typeface="Georgia" pitchFamily="18" charset="0"/>
          <a:ea typeface="+mn-ea"/>
          <a:cs typeface="+mn-cs"/>
        </a:defRPr>
      </a:lvl1pPr>
      <a:lvl2pPr marL="1004888" indent="-285750" algn="l" rtl="0" eaLnBrk="0" fontAlgn="base" hangingPunct="0">
        <a:spcBef>
          <a:spcPct val="20000"/>
        </a:spcBef>
        <a:spcAft>
          <a:spcPct val="0"/>
        </a:spcAft>
        <a:buChar char="–"/>
        <a:defRPr sz="2000">
          <a:solidFill>
            <a:schemeClr val="tx1"/>
          </a:solidFill>
          <a:latin typeface="Georgia" pitchFamily="18" charset="0"/>
        </a:defRPr>
      </a:lvl2pPr>
      <a:lvl3pPr marL="1412875" indent="-228600" algn="l" rtl="0" eaLnBrk="0" fontAlgn="base" hangingPunct="0">
        <a:spcBef>
          <a:spcPct val="20000"/>
        </a:spcBef>
        <a:spcAft>
          <a:spcPct val="0"/>
        </a:spcAft>
        <a:buChar char="•"/>
        <a:defRPr>
          <a:solidFill>
            <a:schemeClr val="tx1"/>
          </a:solidFill>
          <a:latin typeface="Georgia" pitchFamily="18" charset="0"/>
        </a:defRPr>
      </a:lvl3pPr>
      <a:lvl4pPr marL="1820863" indent="-228600" algn="l" rtl="0" eaLnBrk="0" fontAlgn="base" hangingPunct="0">
        <a:spcBef>
          <a:spcPct val="20000"/>
        </a:spcBef>
        <a:spcAft>
          <a:spcPct val="0"/>
        </a:spcAft>
        <a:buChar char="–"/>
        <a:defRPr sz="1600">
          <a:solidFill>
            <a:schemeClr val="tx1"/>
          </a:solidFill>
          <a:latin typeface="Georgia" pitchFamily="18" charset="0"/>
        </a:defRPr>
      </a:lvl4pPr>
      <a:lvl5pPr marL="2228850" indent="-228600" algn="l" rtl="0" eaLnBrk="0" fontAlgn="base" hangingPunct="0">
        <a:spcBef>
          <a:spcPct val="20000"/>
        </a:spcBef>
        <a:spcAft>
          <a:spcPct val="0"/>
        </a:spcAft>
        <a:buChar char="»"/>
        <a:defRPr sz="1600">
          <a:solidFill>
            <a:schemeClr val="tx1"/>
          </a:solidFill>
          <a:latin typeface="Georgia" pitchFamily="18" charset="0"/>
        </a:defRPr>
      </a:lvl5pPr>
      <a:lvl6pPr marL="2686050" indent="-228600" algn="l" rtl="0" fontAlgn="base">
        <a:spcBef>
          <a:spcPct val="20000"/>
        </a:spcBef>
        <a:spcAft>
          <a:spcPct val="0"/>
        </a:spcAft>
        <a:buChar char="»"/>
        <a:defRPr sz="1600">
          <a:solidFill>
            <a:schemeClr val="tx1"/>
          </a:solidFill>
          <a:latin typeface="+mn-lt"/>
        </a:defRPr>
      </a:lvl6pPr>
      <a:lvl7pPr marL="3143250" indent="-228600" algn="l" rtl="0" fontAlgn="base">
        <a:spcBef>
          <a:spcPct val="20000"/>
        </a:spcBef>
        <a:spcAft>
          <a:spcPct val="0"/>
        </a:spcAft>
        <a:buChar char="»"/>
        <a:defRPr sz="1600">
          <a:solidFill>
            <a:schemeClr val="tx1"/>
          </a:solidFill>
          <a:latin typeface="+mn-lt"/>
        </a:defRPr>
      </a:lvl7pPr>
      <a:lvl8pPr marL="3600450" indent="-228600" algn="l" rtl="0" fontAlgn="base">
        <a:spcBef>
          <a:spcPct val="20000"/>
        </a:spcBef>
        <a:spcAft>
          <a:spcPct val="0"/>
        </a:spcAft>
        <a:buChar char="»"/>
        <a:defRPr sz="1600">
          <a:solidFill>
            <a:schemeClr val="tx1"/>
          </a:solidFill>
          <a:latin typeface="+mn-lt"/>
        </a:defRPr>
      </a:lvl8pPr>
      <a:lvl9pPr marL="4057650" indent="-228600" algn="l" rtl="0" fontAlgn="base">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FE5BC-B88A-43E6-9E22-614B12164CF7}" type="datetimeFigureOut">
              <a:rPr lang="ru-RU" smtClean="0">
                <a:solidFill>
                  <a:prstClr val="black">
                    <a:tint val="75000"/>
                  </a:prstClr>
                </a:solidFill>
              </a:rPr>
              <a:pPr/>
              <a:t>26.04.2017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BFBFC6-E61B-4654-B012-463A68BD949A}"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715997683"/>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2268415" y="390527"/>
            <a:ext cx="6418385"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a:t>Образец заголовка</a:t>
            </a:r>
            <a:endParaRPr lang="en-US"/>
          </a:p>
        </p:txBody>
      </p:sp>
      <p:sp>
        <p:nvSpPr>
          <p:cNvPr id="1027" name="Rectangle 9"/>
          <p:cNvSpPr>
            <a:spLocks noGrp="1" noChangeArrowheads="1"/>
          </p:cNvSpPr>
          <p:nvPr>
            <p:ph type="body" idx="1"/>
          </p:nvPr>
        </p:nvSpPr>
        <p:spPr bwMode="auto">
          <a:xfrm>
            <a:off x="1547446" y="1773241"/>
            <a:ext cx="7139354" cy="43529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1034" name="Rectangle 10"/>
          <p:cNvSpPr>
            <a:spLocks noGrp="1" noChangeArrowheads="1"/>
          </p:cNvSpPr>
          <p:nvPr>
            <p:ph type="dt" sz="half" idx="2"/>
          </p:nvPr>
        </p:nvSpPr>
        <p:spPr bwMode="white">
          <a:xfrm>
            <a:off x="108438" y="647700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900" smtClean="0">
                <a:solidFill>
                  <a:schemeClr val="accent1">
                    <a:lumMod val="50000"/>
                  </a:schemeClr>
                </a:solidFill>
                <a:latin typeface="Georgia" pitchFamily="18" charset="0"/>
              </a:defRPr>
            </a:lvl1pPr>
          </a:lstStyle>
          <a:p>
            <a:pPr fontAlgn="base">
              <a:spcBef>
                <a:spcPct val="0"/>
              </a:spcBef>
              <a:spcAft>
                <a:spcPct val="0"/>
              </a:spcAft>
              <a:defRPr/>
            </a:pPr>
            <a:fld id="{A1D5276D-F72D-4CB2-AB18-E433F7C830B5}" type="datetime1">
              <a:rPr lang="ru-RU">
                <a:solidFill>
                  <a:srgbClr val="C0C0C0">
                    <a:lumMod val="50000"/>
                  </a:srgbClr>
                </a:solidFill>
              </a:rPr>
              <a:pPr fontAlgn="base">
                <a:spcBef>
                  <a:spcPct val="0"/>
                </a:spcBef>
                <a:spcAft>
                  <a:spcPct val="0"/>
                </a:spcAft>
                <a:defRPr/>
              </a:pPr>
              <a:t>26.04.2017</a:t>
            </a:fld>
            <a:endParaRPr lang="en-US" dirty="0">
              <a:solidFill>
                <a:srgbClr val="C0C0C0">
                  <a:lumMod val="50000"/>
                </a:srgbClr>
              </a:solidFill>
            </a:endParaRPr>
          </a:p>
        </p:txBody>
      </p:sp>
      <p:sp>
        <p:nvSpPr>
          <p:cNvPr id="1035" name="Rectangle 11"/>
          <p:cNvSpPr>
            <a:spLocks noGrp="1" noChangeArrowheads="1"/>
          </p:cNvSpPr>
          <p:nvPr>
            <p:ph type="ftr" sz="quarter" idx="3"/>
          </p:nvPr>
        </p:nvSpPr>
        <p:spPr bwMode="white">
          <a:xfrm>
            <a:off x="3124200" y="6477009"/>
            <a:ext cx="2895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dirty="0" smtClean="0">
                <a:solidFill>
                  <a:schemeClr val="accent1">
                    <a:lumMod val="50000"/>
                  </a:schemeClr>
                </a:solidFill>
                <a:latin typeface="Georgia" pitchFamily="18" charset="0"/>
              </a:defRPr>
            </a:lvl1pPr>
          </a:lstStyle>
          <a:p>
            <a:pPr fontAlgn="base">
              <a:spcBef>
                <a:spcPct val="0"/>
              </a:spcBef>
              <a:spcAft>
                <a:spcPct val="0"/>
              </a:spcAft>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1036" name="Rectangle 12"/>
          <p:cNvSpPr>
            <a:spLocks noGrp="1" noChangeArrowheads="1"/>
          </p:cNvSpPr>
          <p:nvPr>
            <p:ph type="sldNum" sz="quarter" idx="4"/>
          </p:nvPr>
        </p:nvSpPr>
        <p:spPr bwMode="white">
          <a:xfrm>
            <a:off x="6877050" y="6477009"/>
            <a:ext cx="21336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solidFill>
                  <a:schemeClr val="accent1">
                    <a:lumMod val="50000"/>
                  </a:schemeClr>
                </a:solidFill>
                <a:latin typeface="Georgia" pitchFamily="18" charset="0"/>
              </a:defRPr>
            </a:lvl1pPr>
          </a:lstStyle>
          <a:p>
            <a:pPr fontAlgn="base">
              <a:spcBef>
                <a:spcPct val="0"/>
              </a:spcBef>
              <a:spcAft>
                <a:spcPct val="0"/>
              </a:spcAft>
              <a:defRPr/>
            </a:pPr>
            <a:fld id="{0EA6FF3B-E4AA-4F57-976D-621456ADAB97}" type="slidenum">
              <a:rPr lang="en-US">
                <a:solidFill>
                  <a:srgbClr val="C0C0C0">
                    <a:lumMod val="50000"/>
                  </a:srgbClr>
                </a:solidFill>
              </a:rPr>
              <a:pPr fontAlgn="base">
                <a:spcBef>
                  <a:spcPct val="0"/>
                </a:spcBef>
                <a:spcAft>
                  <a:spcPct val="0"/>
                </a:spcAft>
                <a:defRPr/>
              </a:pPr>
              <a:t>‹#›</a:t>
            </a:fld>
            <a:endParaRPr lang="en-US" dirty="0">
              <a:solidFill>
                <a:srgbClr val="C0C0C0">
                  <a:lumMod val="50000"/>
                </a:srgbClr>
              </a:solidFill>
            </a:endParaRPr>
          </a:p>
        </p:txBody>
      </p:sp>
      <p:pic>
        <p:nvPicPr>
          <p:cNvPr id="1031" name="Picture 1"/>
          <p:cNvPicPr>
            <a:picLocks noChangeAspect="1"/>
          </p:cNvPicPr>
          <p:nvPr/>
        </p:nvPicPr>
        <p:blipFill>
          <a:blip r:embed="rId15" cstate="print"/>
          <a:srcRect/>
          <a:stretch>
            <a:fillRect/>
          </a:stretch>
        </p:blipFill>
        <p:spPr bwMode="auto">
          <a:xfrm>
            <a:off x="517283" y="388938"/>
            <a:ext cx="1310054" cy="900112"/>
          </a:xfrm>
          <a:prstGeom prst="rect">
            <a:avLst/>
          </a:prstGeom>
          <a:noFill/>
          <a:ln w="9525">
            <a:noFill/>
            <a:miter lim="800000"/>
            <a:headEnd/>
            <a:tailEnd/>
          </a:ln>
        </p:spPr>
      </p:pic>
    </p:spTree>
    <p:extLst>
      <p:ext uri="{BB962C8B-B14F-4D97-AF65-F5344CB8AC3E}">
        <p14:creationId xmlns:p14="http://schemas.microsoft.com/office/powerpoint/2010/main" val="2994518727"/>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hf hdr="0"/>
  <p:txStyles>
    <p:titleStyle>
      <a:lvl1pPr algn="r" rtl="0" eaLnBrk="1" fontAlgn="base" hangingPunct="1">
        <a:spcBef>
          <a:spcPct val="0"/>
        </a:spcBef>
        <a:spcAft>
          <a:spcPct val="0"/>
        </a:spcAft>
        <a:defRPr sz="3200" b="1">
          <a:solidFill>
            <a:schemeClr val="tx2"/>
          </a:solidFill>
          <a:latin typeface="Trebuchet MS" pitchFamily="34" charset="0"/>
          <a:ea typeface="+mj-ea"/>
          <a:cs typeface="+mj-cs"/>
        </a:defRPr>
      </a:lvl1pPr>
      <a:lvl2pPr algn="r" rtl="0" eaLnBrk="1" fontAlgn="base" hangingPunct="1">
        <a:spcBef>
          <a:spcPct val="0"/>
        </a:spcBef>
        <a:spcAft>
          <a:spcPct val="0"/>
        </a:spcAft>
        <a:defRPr sz="3200" b="1">
          <a:solidFill>
            <a:schemeClr val="tx2"/>
          </a:solidFill>
          <a:latin typeface="Trebuchet MS" pitchFamily="34" charset="0"/>
        </a:defRPr>
      </a:lvl2pPr>
      <a:lvl3pPr algn="r" rtl="0" eaLnBrk="1" fontAlgn="base" hangingPunct="1">
        <a:spcBef>
          <a:spcPct val="0"/>
        </a:spcBef>
        <a:spcAft>
          <a:spcPct val="0"/>
        </a:spcAft>
        <a:defRPr sz="3200" b="1">
          <a:solidFill>
            <a:schemeClr val="tx2"/>
          </a:solidFill>
          <a:latin typeface="Trebuchet MS" pitchFamily="34" charset="0"/>
        </a:defRPr>
      </a:lvl3pPr>
      <a:lvl4pPr algn="r" rtl="0" eaLnBrk="1" fontAlgn="base" hangingPunct="1">
        <a:spcBef>
          <a:spcPct val="0"/>
        </a:spcBef>
        <a:spcAft>
          <a:spcPct val="0"/>
        </a:spcAft>
        <a:defRPr sz="3200" b="1">
          <a:solidFill>
            <a:schemeClr val="tx2"/>
          </a:solidFill>
          <a:latin typeface="Trebuchet MS" pitchFamily="34" charset="0"/>
        </a:defRPr>
      </a:lvl4pPr>
      <a:lvl5pPr algn="r" rtl="0" eaLnBrk="1" fontAlgn="base" hangingPunct="1">
        <a:spcBef>
          <a:spcPct val="0"/>
        </a:spcBef>
        <a:spcAft>
          <a:spcPct val="0"/>
        </a:spcAft>
        <a:defRPr sz="3200" b="1">
          <a:solidFill>
            <a:schemeClr val="tx2"/>
          </a:solidFill>
          <a:latin typeface="Trebuchet MS" pitchFamily="34"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p:titleStyle>
    <p:bodyStyle>
      <a:lvl1pPr marL="452438" indent="-452438" algn="l" rtl="0" eaLnBrk="1" fontAlgn="base" hangingPunct="1">
        <a:spcBef>
          <a:spcPct val="20000"/>
        </a:spcBef>
        <a:spcAft>
          <a:spcPct val="0"/>
        </a:spcAft>
        <a:buBlip>
          <a:blip r:embed="rId16"/>
        </a:buBlip>
        <a:defRPr sz="2400">
          <a:solidFill>
            <a:srgbClr val="000000"/>
          </a:solidFill>
          <a:latin typeface="Georgia" pitchFamily="18" charset="0"/>
          <a:ea typeface="+mn-ea"/>
          <a:cs typeface="+mn-cs"/>
        </a:defRPr>
      </a:lvl1pPr>
      <a:lvl2pPr marL="1004888" indent="-285750" algn="l" rtl="0" eaLnBrk="1" fontAlgn="base" hangingPunct="1">
        <a:spcBef>
          <a:spcPct val="20000"/>
        </a:spcBef>
        <a:spcAft>
          <a:spcPct val="0"/>
        </a:spcAft>
        <a:buChar char="–"/>
        <a:defRPr sz="2000">
          <a:solidFill>
            <a:schemeClr val="tx1"/>
          </a:solidFill>
          <a:latin typeface="Georgia" pitchFamily="18" charset="0"/>
        </a:defRPr>
      </a:lvl2pPr>
      <a:lvl3pPr marL="1412875" indent="-228600" algn="l" rtl="0" eaLnBrk="1" fontAlgn="base" hangingPunct="1">
        <a:spcBef>
          <a:spcPct val="20000"/>
        </a:spcBef>
        <a:spcAft>
          <a:spcPct val="0"/>
        </a:spcAft>
        <a:buChar char="•"/>
        <a:defRPr>
          <a:solidFill>
            <a:schemeClr val="tx1"/>
          </a:solidFill>
          <a:latin typeface="Georgia" pitchFamily="18" charset="0"/>
        </a:defRPr>
      </a:lvl3pPr>
      <a:lvl4pPr marL="1820863" indent="-228600" algn="l" rtl="0" eaLnBrk="1" fontAlgn="base" hangingPunct="1">
        <a:spcBef>
          <a:spcPct val="20000"/>
        </a:spcBef>
        <a:spcAft>
          <a:spcPct val="0"/>
        </a:spcAft>
        <a:buChar char="–"/>
        <a:defRPr sz="1600">
          <a:solidFill>
            <a:schemeClr val="tx1"/>
          </a:solidFill>
          <a:latin typeface="Georgia" pitchFamily="18" charset="0"/>
        </a:defRPr>
      </a:lvl4pPr>
      <a:lvl5pPr marL="2228850" indent="-228600" algn="l" rtl="0" eaLnBrk="1" fontAlgn="base" hangingPunct="1">
        <a:spcBef>
          <a:spcPct val="20000"/>
        </a:spcBef>
        <a:spcAft>
          <a:spcPct val="0"/>
        </a:spcAft>
        <a:buChar char="»"/>
        <a:defRPr sz="1600">
          <a:solidFill>
            <a:schemeClr val="tx1"/>
          </a:solidFill>
          <a:latin typeface="Georgia" pitchFamily="18" charset="0"/>
        </a:defRPr>
      </a:lvl5pPr>
      <a:lvl6pPr marL="2686050" indent="-228600" algn="l" rtl="0" eaLnBrk="1" fontAlgn="base" hangingPunct="1">
        <a:spcBef>
          <a:spcPct val="20000"/>
        </a:spcBef>
        <a:spcAft>
          <a:spcPct val="0"/>
        </a:spcAft>
        <a:buChar char="»"/>
        <a:defRPr sz="1600">
          <a:solidFill>
            <a:schemeClr val="tx1"/>
          </a:solidFill>
          <a:latin typeface="+mn-lt"/>
        </a:defRPr>
      </a:lvl6pPr>
      <a:lvl7pPr marL="3143250" indent="-228600" algn="l" rtl="0" eaLnBrk="1" fontAlgn="base" hangingPunct="1">
        <a:spcBef>
          <a:spcPct val="20000"/>
        </a:spcBef>
        <a:spcAft>
          <a:spcPct val="0"/>
        </a:spcAft>
        <a:buChar char="»"/>
        <a:defRPr sz="1600">
          <a:solidFill>
            <a:schemeClr val="tx1"/>
          </a:solidFill>
          <a:latin typeface="+mn-lt"/>
        </a:defRPr>
      </a:lvl7pPr>
      <a:lvl8pPr marL="3600450" indent="-228600" algn="l" rtl="0" eaLnBrk="1" fontAlgn="base" hangingPunct="1">
        <a:spcBef>
          <a:spcPct val="20000"/>
        </a:spcBef>
        <a:spcAft>
          <a:spcPct val="0"/>
        </a:spcAft>
        <a:buChar char="»"/>
        <a:defRPr sz="1600">
          <a:solidFill>
            <a:schemeClr val="tx1"/>
          </a:solidFill>
          <a:latin typeface="+mn-lt"/>
        </a:defRPr>
      </a:lvl8pPr>
      <a:lvl9pPr marL="4057650" indent="-228600" algn="l" rtl="0" eaLnBrk="1" fontAlgn="base" hangingPunct="1">
        <a:spcBef>
          <a:spcPct val="20000"/>
        </a:spcBef>
        <a:spcAft>
          <a:spcPct val="0"/>
        </a:spcAft>
        <a:buChar char="»"/>
        <a:defRPr sz="16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131">
                <a:solidFill>
                  <a:schemeClr val="tx1">
                    <a:tint val="75000"/>
                  </a:schemeClr>
                </a:solidFill>
              </a:defRPr>
            </a:lvl1pPr>
          </a:lstStyle>
          <a:p>
            <a:fld id="{CA3E77C4-A88E-4E8F-BA28-D72674CADF7A}" type="datetimeFigureOut">
              <a:rPr lang="ru-RU" smtClean="0">
                <a:solidFill>
                  <a:prstClr val="black">
                    <a:tint val="75000"/>
                  </a:prstClr>
                </a:solidFill>
              </a:rPr>
              <a:pPr/>
              <a:t>27.04.2017</a:t>
            </a:fld>
            <a:endParaRPr lang="ru-RU">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131">
                <a:solidFill>
                  <a:schemeClr val="tx1">
                    <a:tint val="75000"/>
                  </a:schemeClr>
                </a:solidFill>
              </a:defRPr>
            </a:lvl1pPr>
          </a:lstStyle>
          <a:p>
            <a:endParaRPr lang="ru-RU">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131">
                <a:solidFill>
                  <a:schemeClr val="tx1">
                    <a:tint val="75000"/>
                  </a:schemeClr>
                </a:solidFill>
              </a:defRPr>
            </a:lvl1pPr>
          </a:lstStyle>
          <a:p>
            <a:fld id="{85CB90DF-551A-4490-B6C2-66442424056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58953775"/>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l" defTabSz="861993" rtl="0" eaLnBrk="1" latinLnBrk="0" hangingPunct="1">
        <a:lnSpc>
          <a:spcPct val="90000"/>
        </a:lnSpc>
        <a:spcBef>
          <a:spcPct val="0"/>
        </a:spcBef>
        <a:buNone/>
        <a:defRPr sz="4148" kern="1200">
          <a:solidFill>
            <a:schemeClr val="tx1"/>
          </a:solidFill>
          <a:latin typeface="+mj-lt"/>
          <a:ea typeface="+mj-ea"/>
          <a:cs typeface="+mj-cs"/>
        </a:defRPr>
      </a:lvl1pPr>
    </p:titleStyle>
    <p:bodyStyle>
      <a:lvl1pPr marL="215498" indent="-215498" algn="l" defTabSz="861993" rtl="0" eaLnBrk="1" latinLnBrk="0" hangingPunct="1">
        <a:lnSpc>
          <a:spcPct val="90000"/>
        </a:lnSpc>
        <a:spcBef>
          <a:spcPts val="942"/>
        </a:spcBef>
        <a:buFont typeface="Arial" panose="020B0604020202020204" pitchFamily="34" charset="0"/>
        <a:buChar char="•"/>
        <a:defRPr sz="2639" kern="1200">
          <a:solidFill>
            <a:schemeClr val="tx1"/>
          </a:solidFill>
          <a:latin typeface="+mn-lt"/>
          <a:ea typeface="+mn-ea"/>
          <a:cs typeface="+mn-cs"/>
        </a:defRPr>
      </a:lvl1pPr>
      <a:lvl2pPr marL="646494" indent="-215498" algn="l" defTabSz="861993" rtl="0" eaLnBrk="1" latinLnBrk="0" hangingPunct="1">
        <a:lnSpc>
          <a:spcPct val="90000"/>
        </a:lnSpc>
        <a:spcBef>
          <a:spcPts val="471"/>
        </a:spcBef>
        <a:buFont typeface="Arial" panose="020B0604020202020204" pitchFamily="34" charset="0"/>
        <a:buChar char="•"/>
        <a:defRPr sz="2263" kern="1200">
          <a:solidFill>
            <a:schemeClr val="tx1"/>
          </a:solidFill>
          <a:latin typeface="+mn-lt"/>
          <a:ea typeface="+mn-ea"/>
          <a:cs typeface="+mn-cs"/>
        </a:defRPr>
      </a:lvl2pPr>
      <a:lvl3pPr marL="1077491" indent="-215498" algn="l" defTabSz="861993" rtl="0" eaLnBrk="1" latinLnBrk="0" hangingPunct="1">
        <a:lnSpc>
          <a:spcPct val="90000"/>
        </a:lnSpc>
        <a:spcBef>
          <a:spcPts val="471"/>
        </a:spcBef>
        <a:buFont typeface="Arial" panose="020B0604020202020204" pitchFamily="34" charset="0"/>
        <a:buChar char="•"/>
        <a:defRPr sz="1886" kern="1200">
          <a:solidFill>
            <a:schemeClr val="tx1"/>
          </a:solidFill>
          <a:latin typeface="+mn-lt"/>
          <a:ea typeface="+mn-ea"/>
          <a:cs typeface="+mn-cs"/>
        </a:defRPr>
      </a:lvl3pPr>
      <a:lvl4pPr marL="150848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4pPr>
      <a:lvl5pPr marL="193948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5pPr>
      <a:lvl6pPr marL="2370481"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6pPr>
      <a:lvl7pPr marL="2801477"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7pPr>
      <a:lvl8pPr marL="3232474"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8pPr>
      <a:lvl9pPr marL="3663470" indent="-215498" algn="l" defTabSz="861993" rtl="0" eaLnBrk="1" latinLnBrk="0" hangingPunct="1">
        <a:lnSpc>
          <a:spcPct val="90000"/>
        </a:lnSpc>
        <a:spcBef>
          <a:spcPts val="471"/>
        </a:spcBef>
        <a:buFont typeface="Arial" panose="020B0604020202020204" pitchFamily="34" charset="0"/>
        <a:buChar char="•"/>
        <a:defRPr sz="1697" kern="1200">
          <a:solidFill>
            <a:schemeClr val="tx1"/>
          </a:solidFill>
          <a:latin typeface="+mn-lt"/>
          <a:ea typeface="+mn-ea"/>
          <a:cs typeface="+mn-cs"/>
        </a:defRPr>
      </a:lvl9pPr>
    </p:bodyStyle>
    <p:otherStyle>
      <a:defPPr>
        <a:defRPr lang="en-US"/>
      </a:defPPr>
      <a:lvl1pPr marL="0" algn="l" defTabSz="861993" rtl="0" eaLnBrk="1" latinLnBrk="0" hangingPunct="1">
        <a:defRPr sz="1697" kern="1200">
          <a:solidFill>
            <a:schemeClr val="tx1"/>
          </a:solidFill>
          <a:latin typeface="+mn-lt"/>
          <a:ea typeface="+mn-ea"/>
          <a:cs typeface="+mn-cs"/>
        </a:defRPr>
      </a:lvl1pPr>
      <a:lvl2pPr marL="430997" algn="l" defTabSz="861993" rtl="0" eaLnBrk="1" latinLnBrk="0" hangingPunct="1">
        <a:defRPr sz="1697" kern="1200">
          <a:solidFill>
            <a:schemeClr val="tx1"/>
          </a:solidFill>
          <a:latin typeface="+mn-lt"/>
          <a:ea typeface="+mn-ea"/>
          <a:cs typeface="+mn-cs"/>
        </a:defRPr>
      </a:lvl2pPr>
      <a:lvl3pPr marL="861993" algn="l" defTabSz="861993" rtl="0" eaLnBrk="1" latinLnBrk="0" hangingPunct="1">
        <a:defRPr sz="1697" kern="1200">
          <a:solidFill>
            <a:schemeClr val="tx1"/>
          </a:solidFill>
          <a:latin typeface="+mn-lt"/>
          <a:ea typeface="+mn-ea"/>
          <a:cs typeface="+mn-cs"/>
        </a:defRPr>
      </a:lvl3pPr>
      <a:lvl4pPr marL="1292990" algn="l" defTabSz="861993" rtl="0" eaLnBrk="1" latinLnBrk="0" hangingPunct="1">
        <a:defRPr sz="1697" kern="1200">
          <a:solidFill>
            <a:schemeClr val="tx1"/>
          </a:solidFill>
          <a:latin typeface="+mn-lt"/>
          <a:ea typeface="+mn-ea"/>
          <a:cs typeface="+mn-cs"/>
        </a:defRPr>
      </a:lvl4pPr>
      <a:lvl5pPr marL="1723986" algn="l" defTabSz="861993" rtl="0" eaLnBrk="1" latinLnBrk="0" hangingPunct="1">
        <a:defRPr sz="1697" kern="1200">
          <a:solidFill>
            <a:schemeClr val="tx1"/>
          </a:solidFill>
          <a:latin typeface="+mn-lt"/>
          <a:ea typeface="+mn-ea"/>
          <a:cs typeface="+mn-cs"/>
        </a:defRPr>
      </a:lvl5pPr>
      <a:lvl6pPr marL="2154983" algn="l" defTabSz="861993" rtl="0" eaLnBrk="1" latinLnBrk="0" hangingPunct="1">
        <a:defRPr sz="1697" kern="1200">
          <a:solidFill>
            <a:schemeClr val="tx1"/>
          </a:solidFill>
          <a:latin typeface="+mn-lt"/>
          <a:ea typeface="+mn-ea"/>
          <a:cs typeface="+mn-cs"/>
        </a:defRPr>
      </a:lvl6pPr>
      <a:lvl7pPr marL="2585979" algn="l" defTabSz="861993" rtl="0" eaLnBrk="1" latinLnBrk="0" hangingPunct="1">
        <a:defRPr sz="1697" kern="1200">
          <a:solidFill>
            <a:schemeClr val="tx1"/>
          </a:solidFill>
          <a:latin typeface="+mn-lt"/>
          <a:ea typeface="+mn-ea"/>
          <a:cs typeface="+mn-cs"/>
        </a:defRPr>
      </a:lvl7pPr>
      <a:lvl8pPr marL="3016975" algn="l" defTabSz="861993" rtl="0" eaLnBrk="1" latinLnBrk="0" hangingPunct="1">
        <a:defRPr sz="1697" kern="1200">
          <a:solidFill>
            <a:schemeClr val="tx1"/>
          </a:solidFill>
          <a:latin typeface="+mn-lt"/>
          <a:ea typeface="+mn-ea"/>
          <a:cs typeface="+mn-cs"/>
        </a:defRPr>
      </a:lvl8pPr>
      <a:lvl9pPr marL="3447971" algn="l" defTabSz="861993" rtl="0" eaLnBrk="1" latinLnBrk="0" hangingPunct="1">
        <a:defRPr sz="169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7" name="Title 1"/>
          <p:cNvSpPr txBox="1">
            <a:spLocks/>
          </p:cNvSpPr>
          <p:nvPr/>
        </p:nvSpPr>
        <p:spPr>
          <a:xfrm>
            <a:off x="685800" y="819963"/>
            <a:ext cx="7772400" cy="238760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dirty="0">
                <a:latin typeface="Trebuchet MS" panose="020B0603020202020204" pitchFamily="34" charset="0"/>
              </a:rPr>
              <a:t>Transforming Research Universities: National Programs, University Strategies and Routine Practices</a:t>
            </a:r>
          </a:p>
        </p:txBody>
      </p:sp>
      <p:sp>
        <p:nvSpPr>
          <p:cNvPr id="18" name="Subtitle 2"/>
          <p:cNvSpPr txBox="1">
            <a:spLocks/>
          </p:cNvSpPr>
          <p:nvPr/>
        </p:nvSpPr>
        <p:spPr>
          <a:xfrm>
            <a:off x="1600200" y="4612769"/>
            <a:ext cx="6858000" cy="2096713"/>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3600" dirty="0">
                <a:solidFill>
                  <a:sysClr val="windowText" lastClr="000000"/>
                </a:solidFill>
                <a:latin typeface="Calibri" panose="020F0502020204030204"/>
              </a:rPr>
              <a:t>Education Development Center</a:t>
            </a: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 </a:t>
            </a:r>
            <a:endParaRPr kumimoji="0" lang="ru-RU"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Moscow School of Management SKOLKOVO</a:t>
            </a: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School of Advanced Studies, </a:t>
            </a:r>
            <a:endParaRPr kumimoji="0" lang="ru-RU"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University of Tyumen</a:t>
            </a:r>
            <a:endParaRPr kumimoji="0" lang="ru-RU"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ru-RU" sz="36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2" name="TextBox 1"/>
          <p:cNvSpPr txBox="1"/>
          <p:nvPr/>
        </p:nvSpPr>
        <p:spPr>
          <a:xfrm>
            <a:off x="4806238" y="3668977"/>
            <a:ext cx="3651962" cy="584775"/>
          </a:xfrm>
          <a:prstGeom prst="rect">
            <a:avLst/>
          </a:prstGeom>
          <a:noFill/>
        </p:spPr>
        <p:txBody>
          <a:bodyPr wrap="none" rtlCol="0">
            <a:spAutoFit/>
          </a:bodyPr>
          <a:lstStyle/>
          <a:p>
            <a:r>
              <a:rPr lang="en-US" sz="3200" dirty="0">
                <a:latin typeface="Calibri" panose="020F0502020204030204" pitchFamily="34" charset="0"/>
                <a:cs typeface="Calibri" panose="020F0502020204030204" pitchFamily="34" charset="0"/>
              </a:rPr>
              <a:t>Andrey Shcherbenok</a:t>
            </a:r>
            <a:endParaRPr lang="ru-RU"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33452103"/>
      </p:ext>
    </p:extLst>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ru-RU" sz="900" b="0" i="0" u="none" strike="noStrike" kern="1200" cap="none" spc="0" normalizeH="0" baseline="0" noProof="0" smtClean="0">
                <a:ln>
                  <a:noFill/>
                </a:ln>
                <a:solidFill>
                  <a:srgbClr val="606060"/>
                </a:solidFill>
                <a:effectLst/>
                <a:uLnTx/>
                <a:uFillTx/>
                <a:latin typeface="Georgia"/>
                <a:ea typeface="Georgia"/>
                <a:cs typeface="Georgia"/>
                <a:sym typeface="Georgia"/>
              </a:rPr>
              <a:pPr marL="0" marR="0" lvl="0" indent="0" algn="r" defTabSz="914400" rtl="0" eaLnBrk="1" fontAlgn="auto" latinLnBrk="0" hangingPunct="1">
                <a:lnSpc>
                  <a:spcPct val="100000"/>
                </a:lnSpc>
                <a:spcBef>
                  <a:spcPts val="0"/>
                </a:spcBef>
                <a:spcAft>
                  <a:spcPts val="0"/>
                </a:spcAft>
                <a:buClrTx/>
                <a:buSzPct val="25000"/>
                <a:buFontTx/>
                <a:buNone/>
                <a:tabLst/>
                <a:defRPr/>
              </a:pPr>
              <a:t>10</a:t>
            </a:fld>
            <a:endParaRPr kumimoji="0" lang="ru-RU" sz="900" b="0" i="0" u="none" strike="noStrike" kern="1200" cap="none" spc="0" normalizeH="0" baseline="0" noProof="0">
              <a:ln>
                <a:noFill/>
              </a:ln>
              <a:solidFill>
                <a:srgbClr val="606060"/>
              </a:solidFill>
              <a:effectLst/>
              <a:uLnTx/>
              <a:uFillTx/>
              <a:latin typeface="Georgia"/>
              <a:ea typeface="Georgia"/>
              <a:cs typeface="Georgia"/>
              <a:sym typeface="Georgia"/>
            </a:endParaRPr>
          </a:p>
        </p:txBody>
      </p:sp>
      <p:sp>
        <p:nvSpPr>
          <p:cNvPr id="5" name="Title 1"/>
          <p:cNvSpPr txBox="1">
            <a:spLocks/>
          </p:cNvSpPr>
          <p:nvPr/>
        </p:nvSpPr>
        <p:spPr>
          <a:xfrm>
            <a:off x="1031305" y="294557"/>
            <a:ext cx="7886700" cy="1154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Trebuchet MS" panose="020B0603020202020204" pitchFamily="34" charset="0"/>
                <a:ea typeface="+mj-ea"/>
                <a:cs typeface="+mj-cs"/>
              </a:rPr>
              <a:t>Transformation of Core Processes</a:t>
            </a:r>
          </a:p>
        </p:txBody>
      </p:sp>
      <p:sp>
        <p:nvSpPr>
          <p:cNvPr id="6" name="Subtitle 2"/>
          <p:cNvSpPr txBox="1">
            <a:spLocks/>
          </p:cNvSpPr>
          <p:nvPr/>
        </p:nvSpPr>
        <p:spPr>
          <a:xfrm>
            <a:off x="245533" y="2102310"/>
            <a:ext cx="3699611" cy="3307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ORGANIZATIONAL STRUCTURE</a:t>
            </a:r>
            <a:endPar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Changing rules and formats</a:t>
            </a:r>
            <a:endPar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CONCEPTS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Changing notions and ideas of faculty and staff</a:t>
            </a:r>
            <a:endParaRPr kumimoji="0" lang="ru-RU"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Rectangle 6"/>
          <p:cNvSpPr/>
          <p:nvPr/>
        </p:nvSpPr>
        <p:spPr>
          <a:xfrm>
            <a:off x="3945144" y="1709563"/>
            <a:ext cx="189865" cy="3880756"/>
          </a:xfrm>
          <a:prstGeom prst="rect">
            <a:avLst/>
          </a:prstGeom>
          <a:solidFill>
            <a:sysClr val="window" lastClr="FFFFFF">
              <a:lumMod val="6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Subtitle 2"/>
          <p:cNvSpPr txBox="1">
            <a:spLocks/>
          </p:cNvSpPr>
          <p:nvPr/>
        </p:nvSpPr>
        <p:spPr>
          <a:xfrm>
            <a:off x="5691418" y="2852357"/>
            <a:ext cx="2142798" cy="9324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CORE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PROCESSES</a:t>
            </a:r>
            <a:endParaRPr kumimoji="0" lang="ru-RU"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ight Arrow 8"/>
          <p:cNvSpPr/>
          <p:nvPr/>
        </p:nvSpPr>
        <p:spPr>
          <a:xfrm>
            <a:off x="3619689" y="2274713"/>
            <a:ext cx="978408" cy="484632"/>
          </a:xfrm>
          <a:prstGeom prst="rightArrow">
            <a:avLst/>
          </a:prstGeom>
          <a:solidFill>
            <a:srgbClr val="C00000"/>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0" name="Right Arrow 9"/>
          <p:cNvSpPr/>
          <p:nvPr/>
        </p:nvSpPr>
        <p:spPr>
          <a:xfrm>
            <a:off x="3619689" y="3883236"/>
            <a:ext cx="978408" cy="484632"/>
          </a:xfrm>
          <a:prstGeom prst="rightArrow">
            <a:avLst/>
          </a:prstGeom>
          <a:solidFill>
            <a:srgbClr val="C00000"/>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1" name="Rectangle 10"/>
          <p:cNvSpPr/>
          <p:nvPr/>
        </p:nvSpPr>
        <p:spPr>
          <a:xfrm>
            <a:off x="4978983" y="4745647"/>
            <a:ext cx="3083035" cy="233482"/>
          </a:xfrm>
          <a:prstGeom prst="rect">
            <a:avLst/>
          </a:prstGeom>
          <a:solidFill>
            <a:sysClr val="window" lastClr="FFFFFF">
              <a:lumMod val="6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ight Arrow 11"/>
          <p:cNvSpPr/>
          <p:nvPr/>
        </p:nvSpPr>
        <p:spPr>
          <a:xfrm rot="16200000">
            <a:off x="6273613" y="4507934"/>
            <a:ext cx="978408" cy="484632"/>
          </a:xfrm>
          <a:prstGeom prst="rightArrow">
            <a:avLst/>
          </a:prstGeom>
          <a:solidFill>
            <a:srgbClr val="C00000"/>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3" name="Subtitle 2"/>
          <p:cNvSpPr txBox="1">
            <a:spLocks/>
          </p:cNvSpPr>
          <p:nvPr/>
        </p:nvSpPr>
        <p:spPr>
          <a:xfrm>
            <a:off x="4598097" y="5400595"/>
            <a:ext cx="4156430" cy="12100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NORMS OF OPERATION</a:t>
            </a:r>
            <a:endPar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Transforming values, subcultures, professional communities, social connections</a:t>
            </a:r>
            <a:r>
              <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ru-RU"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Donut 19"/>
          <p:cNvSpPr/>
          <p:nvPr/>
        </p:nvSpPr>
        <p:spPr>
          <a:xfrm>
            <a:off x="55668" y="1502735"/>
            <a:ext cx="3814583" cy="2380501"/>
          </a:xfrm>
          <a:prstGeom prst="donut">
            <a:avLst>
              <a:gd name="adj" fmla="val 2613"/>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latin typeface="Arial"/>
              <a:ea typeface="+mn-ea"/>
              <a:cs typeface="+mn-cs"/>
            </a:endParaRPr>
          </a:p>
        </p:txBody>
      </p:sp>
      <p:sp>
        <p:nvSpPr>
          <p:cNvPr id="2" name="TextBox 1"/>
          <p:cNvSpPr txBox="1"/>
          <p:nvPr/>
        </p:nvSpPr>
        <p:spPr>
          <a:xfrm>
            <a:off x="4763169" y="1510013"/>
            <a:ext cx="4483928" cy="1231523"/>
          </a:xfrm>
          <a:prstGeom prst="rect">
            <a:avLst/>
          </a:prstGeom>
          <a:solidFill>
            <a:schemeClr val="bg1"/>
          </a:solidFill>
        </p:spPr>
        <p:txBody>
          <a:bodyPr wrap="square" rtlCol="0">
            <a:noAutofit/>
          </a:bodyPr>
          <a:lstStyle/>
          <a:p>
            <a:r>
              <a:rPr lang="en-US" sz="3600" b="1" dirty="0">
                <a:solidFill>
                  <a:srgbClr val="C00000"/>
                </a:solidFill>
                <a:latin typeface="Calibri" panose="020F0502020204030204" pitchFamily="34" charset="0"/>
                <a:cs typeface="Calibri" panose="020F0502020204030204" pitchFamily="34" charset="0"/>
              </a:rPr>
              <a:t>WHOLESALE IMPORT: STRUCTRUE + 	PEOPLE</a:t>
            </a:r>
            <a:endParaRPr lang="ru-RU" sz="3600" b="1" dirty="0">
              <a:solidFill>
                <a:srgbClr val="C00000"/>
              </a:solidFill>
              <a:latin typeface="Calibri" panose="020F0502020204030204" pitchFamily="34" charset="0"/>
              <a:cs typeface="Calibri" panose="020F0502020204030204" pitchFamily="34" charset="0"/>
            </a:endParaRPr>
          </a:p>
        </p:txBody>
      </p:sp>
      <p:sp>
        <p:nvSpPr>
          <p:cNvPr id="15" name="Donut 19"/>
          <p:cNvSpPr/>
          <p:nvPr/>
        </p:nvSpPr>
        <p:spPr>
          <a:xfrm>
            <a:off x="55668" y="3555396"/>
            <a:ext cx="3814583" cy="2380501"/>
          </a:xfrm>
          <a:prstGeom prst="donut">
            <a:avLst>
              <a:gd name="adj" fmla="val 2613"/>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latin typeface="Arial"/>
              <a:ea typeface="+mn-ea"/>
              <a:cs typeface="+mn-cs"/>
            </a:endParaRPr>
          </a:p>
        </p:txBody>
      </p:sp>
      <p:sp>
        <p:nvSpPr>
          <p:cNvPr id="16" name="Donut 19"/>
          <p:cNvSpPr/>
          <p:nvPr/>
        </p:nvSpPr>
        <p:spPr>
          <a:xfrm>
            <a:off x="4209902" y="5096933"/>
            <a:ext cx="4637765" cy="1968530"/>
          </a:xfrm>
          <a:prstGeom prst="donut">
            <a:avLst>
              <a:gd name="adj" fmla="val 2613"/>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9024411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889504" y="293571"/>
            <a:ext cx="5823947" cy="868499"/>
          </a:xfrm>
          <a:prstGeom prst="rect">
            <a:avLst/>
          </a:prstGeom>
        </p:spPr>
        <p:txBody>
          <a:bodyPr lIns="91425" tIns="91425" rIns="91425" bIns="91425" anchor="ctr" anchorCtr="0">
            <a:noAutofit/>
          </a:bodyPr>
          <a:lstStyle/>
          <a:p>
            <a:pPr lvl="0" rtl="0">
              <a:spcBef>
                <a:spcPts val="0"/>
              </a:spcBef>
              <a:buNone/>
            </a:pPr>
            <a:r>
              <a:rPr lang="en-US" sz="3200" b="1" dirty="0">
                <a:latin typeface="Trebuchet MS" panose="020B0603020202020204" pitchFamily="34" charset="0"/>
              </a:rPr>
              <a:t>STATE OF AFFAIRS in Russian universities after 1991</a:t>
            </a:r>
            <a:endParaRPr lang="ru-RU" sz="3200" b="1" dirty="0">
              <a:latin typeface="Trebuchet MS" panose="020B0603020202020204" pitchFamily="34" charset="0"/>
            </a:endParaRPr>
          </a:p>
        </p:txBody>
      </p:sp>
      <p:sp>
        <p:nvSpPr>
          <p:cNvPr id="4" name="Right Arrow 3"/>
          <p:cNvSpPr/>
          <p:nvPr/>
        </p:nvSpPr>
        <p:spPr>
          <a:xfrm>
            <a:off x="1132741" y="4370546"/>
            <a:ext cx="7160867" cy="69740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ct val="25000"/>
            </a:pPr>
            <a:r>
              <a:rPr lang="en-US" sz="2000" b="1" kern="0" dirty="0">
                <a:solidFill>
                  <a:srgbClr val="000000"/>
                </a:solidFill>
                <a:latin typeface="Calibri" panose="020F0502020204030204" pitchFamily="34" charset="0"/>
                <a:ea typeface="Georgia"/>
                <a:cs typeface="Georgia"/>
                <a:sym typeface="Georgia"/>
                <a:rtl val="0"/>
              </a:rPr>
              <a:t>EDUCATION</a:t>
            </a:r>
            <a:endParaRPr lang="ru-RU" sz="2000" b="1" kern="0" dirty="0">
              <a:solidFill>
                <a:srgbClr val="000000"/>
              </a:solidFill>
              <a:latin typeface="Calibri" panose="020F0502020204030204" pitchFamily="34" charset="0"/>
              <a:ea typeface="Georgia"/>
              <a:cs typeface="Georgia"/>
              <a:sym typeface="Georgia"/>
              <a:rtl val="0"/>
            </a:endParaRPr>
          </a:p>
        </p:txBody>
      </p:sp>
      <p:sp>
        <p:nvSpPr>
          <p:cNvPr id="20" name="Right Arrow 19"/>
          <p:cNvSpPr/>
          <p:nvPr/>
        </p:nvSpPr>
        <p:spPr>
          <a:xfrm>
            <a:off x="1132742" y="5082412"/>
            <a:ext cx="6813394" cy="69378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ct val="25000"/>
            </a:pPr>
            <a:r>
              <a:rPr lang="en-US" sz="2000" b="1" kern="0" dirty="0">
                <a:solidFill>
                  <a:srgbClr val="000000"/>
                </a:solidFill>
                <a:latin typeface="Calibri" panose="020F0502020204030204" pitchFamily="34" charset="0"/>
                <a:ea typeface="Georgia"/>
                <a:cs typeface="Georgia"/>
                <a:sym typeface="Georgia"/>
                <a:rtl val="0"/>
              </a:rPr>
              <a:t>RESEARCH</a:t>
            </a:r>
            <a:endParaRPr lang="ru-RU" sz="2000" b="1" kern="0" dirty="0">
              <a:solidFill>
                <a:srgbClr val="000000"/>
              </a:solidFill>
              <a:latin typeface="Calibri" panose="020F0502020204030204" pitchFamily="34" charset="0"/>
              <a:ea typeface="Georgia"/>
              <a:cs typeface="Georgia"/>
              <a:sym typeface="Georgia"/>
              <a:rtl val="0"/>
            </a:endParaRPr>
          </a:p>
        </p:txBody>
      </p:sp>
      <p:sp>
        <p:nvSpPr>
          <p:cNvPr id="21" name="Right Arrow 20"/>
          <p:cNvSpPr/>
          <p:nvPr/>
        </p:nvSpPr>
        <p:spPr>
          <a:xfrm>
            <a:off x="1132740" y="5874646"/>
            <a:ext cx="6420203" cy="681602"/>
          </a:xfrm>
          <a:prstGeom prst="rightArrow">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SzPct val="25000"/>
            </a:pPr>
            <a:r>
              <a:rPr lang="en-US" sz="2000" b="1" kern="0" dirty="0">
                <a:solidFill>
                  <a:srgbClr val="000000"/>
                </a:solidFill>
                <a:latin typeface="Calibri" panose="020F0502020204030204" pitchFamily="34" charset="0"/>
                <a:ea typeface="Georgia"/>
                <a:cs typeface="Georgia"/>
                <a:sym typeface="Georgia"/>
                <a:rtl val="0"/>
              </a:rPr>
              <a:t>INNOVATION</a:t>
            </a:r>
            <a:endParaRPr lang="ru-RU" sz="2000" b="1" kern="0" dirty="0">
              <a:solidFill>
                <a:srgbClr val="000000"/>
              </a:solidFill>
              <a:latin typeface="Calibri" panose="020F0502020204030204" pitchFamily="34" charset="0"/>
              <a:ea typeface="Georgia"/>
              <a:cs typeface="Georgia"/>
              <a:sym typeface="Georgia"/>
              <a:rtl val="0"/>
            </a:endParaRPr>
          </a:p>
        </p:txBody>
      </p:sp>
      <p:sp>
        <p:nvSpPr>
          <p:cNvPr id="22" name="Right Arrow 21"/>
          <p:cNvSpPr/>
          <p:nvPr/>
        </p:nvSpPr>
        <p:spPr>
          <a:xfrm rot="5400000">
            <a:off x="1365042" y="3544258"/>
            <a:ext cx="3363083" cy="484632"/>
          </a:xfrm>
          <a:prstGeom prst="rightArrow">
            <a:avLst/>
          </a:prstGeom>
          <a:solidFill>
            <a:srgbClr val="C00000"/>
          </a:solidFill>
          <a:ln w="25400" cap="flat" cmpd="sng" algn="ctr">
            <a:solidFill>
              <a:srgbClr val="FFFFFF"/>
            </a:solidFill>
            <a:prstDash val="solid"/>
          </a:ln>
          <a:effectLst/>
        </p:spPr>
        <p:txBody>
          <a:bodyPr rtlCol="0" anchor="ctr"/>
          <a:lstStyle/>
          <a:p>
            <a:pPr algn="ctr"/>
            <a:endParaRPr lang="ru-RU" kern="0">
              <a:solidFill>
                <a:srgbClr val="FFFFFF"/>
              </a:solidFill>
            </a:endParaRPr>
          </a:p>
        </p:txBody>
      </p:sp>
      <p:sp>
        <p:nvSpPr>
          <p:cNvPr id="23" name="TextBox 22"/>
          <p:cNvSpPr txBox="1"/>
          <p:nvPr/>
        </p:nvSpPr>
        <p:spPr>
          <a:xfrm rot="16200000">
            <a:off x="2188703" y="2905722"/>
            <a:ext cx="2454836" cy="707886"/>
          </a:xfrm>
          <a:prstGeom prst="rect">
            <a:avLst/>
          </a:prstGeom>
          <a:noFill/>
        </p:spPr>
        <p:txBody>
          <a:bodyPr wrap="square" rtlCol="0">
            <a:spAutoFit/>
          </a:bodyPr>
          <a:lstStyle/>
          <a:p>
            <a:pPr algn="ctr"/>
            <a:r>
              <a:rPr lang="en-US" sz="2000" b="1" dirty="0" err="1">
                <a:solidFill>
                  <a:srgbClr val="000000"/>
                </a:solidFill>
                <a:latin typeface="Calibri" panose="020F0502020204030204" pitchFamily="34" charset="0"/>
              </a:rPr>
              <a:t>systemtic</a:t>
            </a:r>
            <a:r>
              <a:rPr lang="en-US" sz="2000" b="1" dirty="0">
                <a:solidFill>
                  <a:srgbClr val="000000"/>
                </a:solidFill>
                <a:latin typeface="Calibri" panose="020F0502020204030204" pitchFamily="34" charset="0"/>
              </a:rPr>
              <a:t> underfunding</a:t>
            </a:r>
            <a:endParaRPr lang="ru-RU" sz="2000" b="1" dirty="0">
              <a:solidFill>
                <a:srgbClr val="000000"/>
              </a:solidFill>
              <a:latin typeface="Calibri" panose="020F0502020204030204" pitchFamily="34" charset="0"/>
            </a:endParaRPr>
          </a:p>
        </p:txBody>
      </p:sp>
      <p:sp>
        <p:nvSpPr>
          <p:cNvPr id="24" name="Right Arrow 23"/>
          <p:cNvSpPr/>
          <p:nvPr/>
        </p:nvSpPr>
        <p:spPr>
          <a:xfrm rot="5400000">
            <a:off x="2682952" y="3204118"/>
            <a:ext cx="2690044" cy="484632"/>
          </a:xfrm>
          <a:prstGeom prst="rightArrow">
            <a:avLst/>
          </a:prstGeom>
          <a:solidFill>
            <a:srgbClr val="C00000"/>
          </a:solidFill>
          <a:ln w="25400" cap="flat" cmpd="sng" algn="ctr">
            <a:solidFill>
              <a:srgbClr val="FFFFFF"/>
            </a:solidFill>
            <a:prstDash val="solid"/>
          </a:ln>
          <a:effectLst/>
        </p:spPr>
        <p:txBody>
          <a:bodyPr rtlCol="0" anchor="ctr"/>
          <a:lstStyle/>
          <a:p>
            <a:pPr algn="ctr"/>
            <a:endParaRPr lang="ru-RU" kern="0">
              <a:solidFill>
                <a:srgbClr val="FFFFFF"/>
              </a:solidFill>
            </a:endParaRPr>
          </a:p>
        </p:txBody>
      </p:sp>
      <p:sp>
        <p:nvSpPr>
          <p:cNvPr id="25" name="TextBox 24"/>
          <p:cNvSpPr txBox="1"/>
          <p:nvPr/>
        </p:nvSpPr>
        <p:spPr>
          <a:xfrm rot="16200000">
            <a:off x="5174651" y="3013768"/>
            <a:ext cx="2546519" cy="400110"/>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rPr>
              <a:t>direct marketization</a:t>
            </a:r>
            <a:endParaRPr lang="ru-RU" sz="2000" b="1" dirty="0">
              <a:solidFill>
                <a:srgbClr val="000000"/>
              </a:solidFill>
              <a:latin typeface="Calibri" panose="020F0502020204030204" pitchFamily="34" charset="0"/>
            </a:endParaRPr>
          </a:p>
        </p:txBody>
      </p:sp>
      <p:sp>
        <p:nvSpPr>
          <p:cNvPr id="26" name="TextBox 25"/>
          <p:cNvSpPr txBox="1"/>
          <p:nvPr/>
        </p:nvSpPr>
        <p:spPr>
          <a:xfrm rot="16200000">
            <a:off x="3128965" y="3059610"/>
            <a:ext cx="2454836" cy="400110"/>
          </a:xfrm>
          <a:prstGeom prst="rect">
            <a:avLst/>
          </a:prstGeom>
          <a:noFill/>
        </p:spPr>
        <p:txBody>
          <a:bodyPr wrap="square" rtlCol="0">
            <a:spAutoFit/>
          </a:bodyPr>
          <a:lstStyle/>
          <a:p>
            <a:pPr algn="ctr"/>
            <a:r>
              <a:rPr lang="en-US" sz="2000" b="1" dirty="0" err="1">
                <a:solidFill>
                  <a:srgbClr val="000000"/>
                </a:solidFill>
                <a:latin typeface="Calibri" panose="020F0502020204030204" pitchFamily="34" charset="0"/>
              </a:rPr>
              <a:t>massification</a:t>
            </a:r>
            <a:endParaRPr lang="ru-RU" sz="2000" b="1" dirty="0">
              <a:solidFill>
                <a:srgbClr val="000000"/>
              </a:solidFill>
              <a:latin typeface="Calibri" panose="020F0502020204030204" pitchFamily="34" charset="0"/>
            </a:endParaRPr>
          </a:p>
        </p:txBody>
      </p:sp>
      <p:sp>
        <p:nvSpPr>
          <p:cNvPr id="27" name="Right Arrow 26"/>
          <p:cNvSpPr/>
          <p:nvPr/>
        </p:nvSpPr>
        <p:spPr>
          <a:xfrm rot="5400000">
            <a:off x="2891480" y="3976786"/>
            <a:ext cx="4235380" cy="484632"/>
          </a:xfrm>
          <a:prstGeom prst="rightArrow">
            <a:avLst/>
          </a:prstGeom>
          <a:solidFill>
            <a:srgbClr val="C00000"/>
          </a:solidFill>
          <a:ln w="25400" cap="flat" cmpd="sng" algn="ctr">
            <a:solidFill>
              <a:srgbClr val="FFFFFF"/>
            </a:solidFill>
            <a:prstDash val="solid"/>
          </a:ln>
          <a:effectLst/>
        </p:spPr>
        <p:txBody>
          <a:bodyPr rtlCol="0" anchor="ctr"/>
          <a:lstStyle/>
          <a:p>
            <a:pPr algn="ctr"/>
            <a:endParaRPr lang="ru-RU" kern="0">
              <a:solidFill>
                <a:srgbClr val="FFFFFF"/>
              </a:solidFill>
            </a:endParaRPr>
          </a:p>
        </p:txBody>
      </p:sp>
      <p:sp>
        <p:nvSpPr>
          <p:cNvPr id="28" name="TextBox 27"/>
          <p:cNvSpPr txBox="1"/>
          <p:nvPr/>
        </p:nvSpPr>
        <p:spPr>
          <a:xfrm rot="16200000">
            <a:off x="4224123" y="2880228"/>
            <a:ext cx="2454836" cy="707886"/>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rPr>
              <a:t>decreasing economic complexity</a:t>
            </a:r>
            <a:endParaRPr lang="ru-RU" sz="2000" b="1" dirty="0">
              <a:solidFill>
                <a:srgbClr val="000000"/>
              </a:solidFill>
              <a:latin typeface="Calibri" panose="020F0502020204030204" pitchFamily="34" charset="0"/>
            </a:endParaRPr>
          </a:p>
        </p:txBody>
      </p:sp>
      <p:sp>
        <p:nvSpPr>
          <p:cNvPr id="29" name="Right Arrow 28"/>
          <p:cNvSpPr/>
          <p:nvPr/>
        </p:nvSpPr>
        <p:spPr>
          <a:xfrm rot="5400000">
            <a:off x="4743876" y="3156788"/>
            <a:ext cx="2784704" cy="484632"/>
          </a:xfrm>
          <a:prstGeom prst="rightArrow">
            <a:avLst/>
          </a:prstGeom>
          <a:solidFill>
            <a:srgbClr val="C00000"/>
          </a:solidFill>
          <a:ln w="25400" cap="flat" cmpd="sng" algn="ctr">
            <a:solidFill>
              <a:srgbClr val="FFFFFF"/>
            </a:solidFill>
            <a:prstDash val="solid"/>
          </a:ln>
          <a:effectLst/>
        </p:spPr>
        <p:txBody>
          <a:bodyPr rtlCol="0" anchor="ctr"/>
          <a:lstStyle/>
          <a:p>
            <a:pPr algn="ctr"/>
            <a:endParaRPr lang="ru-RU" kern="0">
              <a:solidFill>
                <a:srgbClr val="FFFFFF"/>
              </a:solidFill>
            </a:endParaRPr>
          </a:p>
        </p:txBody>
      </p:sp>
      <p:sp>
        <p:nvSpPr>
          <p:cNvPr id="30" name="Right Arrow 29"/>
          <p:cNvSpPr/>
          <p:nvPr/>
        </p:nvSpPr>
        <p:spPr>
          <a:xfrm rot="5400000">
            <a:off x="5255473" y="3495118"/>
            <a:ext cx="3461364" cy="484632"/>
          </a:xfrm>
          <a:prstGeom prst="rightArrow">
            <a:avLst/>
          </a:prstGeom>
          <a:solidFill>
            <a:srgbClr val="C00000"/>
          </a:solidFill>
          <a:ln w="25400" cap="flat" cmpd="sng" algn="ctr">
            <a:solidFill>
              <a:srgbClr val="FFFFFF"/>
            </a:solidFill>
            <a:prstDash val="solid"/>
          </a:ln>
          <a:effectLst/>
        </p:spPr>
        <p:txBody>
          <a:bodyPr rtlCol="0" anchor="ctr"/>
          <a:lstStyle/>
          <a:p>
            <a:pPr algn="ctr"/>
            <a:endParaRPr lang="ru-RU" kern="0">
              <a:solidFill>
                <a:srgbClr val="FFFFFF"/>
              </a:solidFill>
            </a:endParaRPr>
          </a:p>
        </p:txBody>
      </p:sp>
      <p:sp>
        <p:nvSpPr>
          <p:cNvPr id="31" name="TextBox 30"/>
          <p:cNvSpPr txBox="1"/>
          <p:nvPr/>
        </p:nvSpPr>
        <p:spPr>
          <a:xfrm rot="16200000">
            <a:off x="6171021" y="2827617"/>
            <a:ext cx="2546519" cy="707886"/>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rPr>
              <a:t>degradation of quality control institutions</a:t>
            </a:r>
            <a:endParaRPr lang="ru-RU"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490581279"/>
      </p:ext>
    </p:extLst>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68415" y="390527"/>
            <a:ext cx="6418385" cy="1226606"/>
          </a:xfrm>
        </p:spPr>
        <p:txBody>
          <a:bodyPr/>
          <a:lstStyle/>
          <a:p>
            <a:r>
              <a:rPr lang="en-US" dirty="0"/>
              <a:t>After mid-2000s: </a:t>
            </a:r>
            <a:br>
              <a:rPr lang="en-US" dirty="0"/>
            </a:br>
            <a:r>
              <a:rPr lang="en-US" dirty="0"/>
              <a:t>Top-Down Reform </a:t>
            </a:r>
            <a:endParaRPr lang="ru-RU" dirty="0"/>
          </a:p>
        </p:txBody>
      </p:sp>
      <p:sp>
        <p:nvSpPr>
          <p:cNvPr id="3" name="Content Placeholder 2"/>
          <p:cNvSpPr>
            <a:spLocks noGrp="1"/>
          </p:cNvSpPr>
          <p:nvPr>
            <p:ph idx="1"/>
          </p:nvPr>
        </p:nvSpPr>
        <p:spPr>
          <a:xfrm>
            <a:off x="230710" y="1921934"/>
            <a:ext cx="6529754" cy="1210734"/>
          </a:xfrm>
        </p:spPr>
        <p:txBody>
          <a:bodyPr/>
          <a:lstStyle/>
          <a:p>
            <a:pPr marL="0" indent="0" algn="ctr">
              <a:buNone/>
            </a:pPr>
            <a:r>
              <a:rPr lang="en-US" b="1" dirty="0">
                <a:latin typeface="Calibri" panose="020F0502020204030204" pitchFamily="34" charset="0"/>
              </a:rPr>
              <a:t>Ministry of Education and Science</a:t>
            </a:r>
          </a:p>
          <a:p>
            <a:pPr marL="0" indent="0" algn="ctr">
              <a:buNone/>
            </a:pPr>
            <a:r>
              <a:rPr lang="en-US" dirty="0">
                <a:latin typeface="Calibri" panose="020F0502020204030204" pitchFamily="34" charset="0"/>
              </a:rPr>
              <a:t>(political will &amp; political limitations, multiple contradictory tasks, limited means of control)</a:t>
            </a:r>
            <a:endParaRPr lang="ru-RU" dirty="0">
              <a:latin typeface="Calibri" panose="020F0502020204030204" pitchFamily="34" charset="0"/>
            </a:endParaRPr>
          </a:p>
        </p:txBody>
      </p:sp>
      <p:sp>
        <p:nvSpPr>
          <p:cNvPr id="4" name="Date Placeholder 3"/>
          <p:cNvSpPr>
            <a:spLocks noGrp="1"/>
          </p:cNvSpPr>
          <p:nvPr>
            <p:ph type="dt" sz="half" idx="10"/>
          </p:nvPr>
        </p:nvSpPr>
        <p:spPr/>
        <p:txBody>
          <a:bodyPr/>
          <a:lstStyle/>
          <a:p>
            <a:pPr>
              <a:defRPr/>
            </a:pPr>
            <a:fld id="{FD3FD32F-260E-4BCC-9390-2899BB2A02EA}" type="datetime1">
              <a:rPr lang="ru-RU" smtClean="0">
                <a:solidFill>
                  <a:srgbClr val="C0C0C0">
                    <a:lumMod val="50000"/>
                  </a:srgbClr>
                </a:solidFill>
              </a:rPr>
              <a:pPr>
                <a:defRPr/>
              </a:pPr>
              <a:t>26.04.2017</a:t>
            </a:fld>
            <a:endParaRPr lang="en-US" dirty="0">
              <a:solidFill>
                <a:srgbClr val="C0C0C0">
                  <a:lumMod val="50000"/>
                </a:srgbClr>
              </a:solidFill>
            </a:endParaRPr>
          </a:p>
        </p:txBody>
      </p:sp>
      <p:sp>
        <p:nvSpPr>
          <p:cNvPr id="5" name="Footer Placeholder 4"/>
          <p:cNvSpPr>
            <a:spLocks noGrp="1"/>
          </p:cNvSpPr>
          <p:nvPr>
            <p:ph type="ftr" sz="quarter" idx="11"/>
          </p:nvPr>
        </p:nvSpPr>
        <p:spPr>
          <a:xfrm>
            <a:off x="1807464" y="6477009"/>
            <a:ext cx="2895600" cy="244475"/>
          </a:xfrm>
        </p:spPr>
        <p:txBody>
          <a:body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Slide Number Placeholder 5"/>
          <p:cNvSpPr>
            <a:spLocks noGrp="1"/>
          </p:cNvSpPr>
          <p:nvPr>
            <p:ph type="sldNum" sz="quarter" idx="12"/>
          </p:nvPr>
        </p:nvSpPr>
        <p:spPr/>
        <p:txBody>
          <a:bodyPr/>
          <a:lstStyle/>
          <a:p>
            <a:pPr>
              <a:defRPr/>
            </a:pPr>
            <a:fld id="{43D57ADC-75AE-4344-8C89-9F97EC0722FF}" type="slidenum">
              <a:rPr lang="en-US" smtClean="0">
                <a:solidFill>
                  <a:srgbClr val="C0C0C0">
                    <a:lumMod val="50000"/>
                  </a:srgbClr>
                </a:solidFill>
              </a:rPr>
              <a:pPr>
                <a:defRPr/>
              </a:pPr>
              <a:t>12</a:t>
            </a:fld>
            <a:endParaRPr lang="en-US" dirty="0">
              <a:solidFill>
                <a:srgbClr val="C0C0C0">
                  <a:lumMod val="50000"/>
                </a:srgbClr>
              </a:solidFill>
            </a:endParaRPr>
          </a:p>
        </p:txBody>
      </p:sp>
      <p:sp>
        <p:nvSpPr>
          <p:cNvPr id="7" name="Down Arrow 6"/>
          <p:cNvSpPr/>
          <p:nvPr/>
        </p:nvSpPr>
        <p:spPr>
          <a:xfrm>
            <a:off x="3334720" y="3191938"/>
            <a:ext cx="321734" cy="474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Content Placeholder 2"/>
          <p:cNvSpPr txBox="1">
            <a:spLocks/>
          </p:cNvSpPr>
          <p:nvPr/>
        </p:nvSpPr>
        <p:spPr bwMode="auto">
          <a:xfrm>
            <a:off x="230710" y="3712660"/>
            <a:ext cx="6529754" cy="431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2438" indent="-452438" algn="l" rtl="0" eaLnBrk="1" fontAlgn="base" hangingPunct="1">
              <a:spcBef>
                <a:spcPct val="20000"/>
              </a:spcBef>
              <a:spcAft>
                <a:spcPct val="0"/>
              </a:spcAft>
              <a:buBlip>
                <a:blip r:embed="rId2"/>
              </a:buBlip>
              <a:defRPr sz="2400">
                <a:solidFill>
                  <a:srgbClr val="000000"/>
                </a:solidFill>
                <a:latin typeface="Georgia" pitchFamily="18" charset="0"/>
                <a:ea typeface="+mn-ea"/>
                <a:cs typeface="+mn-cs"/>
              </a:defRPr>
            </a:lvl1pPr>
            <a:lvl2pPr marL="1004888" indent="-285750" algn="l" rtl="0" eaLnBrk="1" fontAlgn="base" hangingPunct="1">
              <a:spcBef>
                <a:spcPct val="20000"/>
              </a:spcBef>
              <a:spcAft>
                <a:spcPct val="0"/>
              </a:spcAft>
              <a:buChar char="–"/>
              <a:defRPr sz="2000">
                <a:solidFill>
                  <a:schemeClr val="tx1"/>
                </a:solidFill>
                <a:latin typeface="Georgia" pitchFamily="18" charset="0"/>
              </a:defRPr>
            </a:lvl2pPr>
            <a:lvl3pPr marL="1412875" indent="-228600" algn="l" rtl="0" eaLnBrk="1" fontAlgn="base" hangingPunct="1">
              <a:spcBef>
                <a:spcPct val="20000"/>
              </a:spcBef>
              <a:spcAft>
                <a:spcPct val="0"/>
              </a:spcAft>
              <a:buChar char="•"/>
              <a:defRPr>
                <a:solidFill>
                  <a:schemeClr val="tx1"/>
                </a:solidFill>
                <a:latin typeface="Georgia" pitchFamily="18" charset="0"/>
              </a:defRPr>
            </a:lvl3pPr>
            <a:lvl4pPr marL="1820863" indent="-228600" algn="l" rtl="0" eaLnBrk="1" fontAlgn="base" hangingPunct="1">
              <a:spcBef>
                <a:spcPct val="20000"/>
              </a:spcBef>
              <a:spcAft>
                <a:spcPct val="0"/>
              </a:spcAft>
              <a:buChar char="–"/>
              <a:defRPr sz="1600">
                <a:solidFill>
                  <a:schemeClr val="tx1"/>
                </a:solidFill>
                <a:latin typeface="Georgia" pitchFamily="18" charset="0"/>
              </a:defRPr>
            </a:lvl4pPr>
            <a:lvl5pPr marL="2228850" indent="-228600" algn="l" rtl="0" eaLnBrk="1" fontAlgn="base" hangingPunct="1">
              <a:spcBef>
                <a:spcPct val="20000"/>
              </a:spcBef>
              <a:spcAft>
                <a:spcPct val="0"/>
              </a:spcAft>
              <a:buChar char="»"/>
              <a:defRPr sz="1600">
                <a:solidFill>
                  <a:schemeClr val="tx1"/>
                </a:solidFill>
                <a:latin typeface="Georgia" pitchFamily="18" charset="0"/>
              </a:defRPr>
            </a:lvl5pPr>
            <a:lvl6pPr marL="2686050" indent="-228600" algn="l" rtl="0" eaLnBrk="1" fontAlgn="base" hangingPunct="1">
              <a:spcBef>
                <a:spcPct val="20000"/>
              </a:spcBef>
              <a:spcAft>
                <a:spcPct val="0"/>
              </a:spcAft>
              <a:buChar char="»"/>
              <a:defRPr sz="1600">
                <a:solidFill>
                  <a:schemeClr val="tx1"/>
                </a:solidFill>
                <a:latin typeface="+mn-lt"/>
              </a:defRPr>
            </a:lvl6pPr>
            <a:lvl7pPr marL="3143250" indent="-228600" algn="l" rtl="0" eaLnBrk="1" fontAlgn="base" hangingPunct="1">
              <a:spcBef>
                <a:spcPct val="20000"/>
              </a:spcBef>
              <a:spcAft>
                <a:spcPct val="0"/>
              </a:spcAft>
              <a:buChar char="»"/>
              <a:defRPr sz="1600">
                <a:solidFill>
                  <a:schemeClr val="tx1"/>
                </a:solidFill>
                <a:latin typeface="+mn-lt"/>
              </a:defRPr>
            </a:lvl7pPr>
            <a:lvl8pPr marL="3600450" indent="-228600" algn="l" rtl="0" eaLnBrk="1" fontAlgn="base" hangingPunct="1">
              <a:spcBef>
                <a:spcPct val="20000"/>
              </a:spcBef>
              <a:spcAft>
                <a:spcPct val="0"/>
              </a:spcAft>
              <a:buChar char="»"/>
              <a:defRPr sz="1600">
                <a:solidFill>
                  <a:schemeClr val="tx1"/>
                </a:solidFill>
                <a:latin typeface="+mn-lt"/>
              </a:defRPr>
            </a:lvl8pPr>
            <a:lvl9pPr marL="4057650" indent="-228600" algn="l" rtl="0" eaLnBrk="1" fontAlgn="base" hangingPunct="1">
              <a:spcBef>
                <a:spcPct val="20000"/>
              </a:spcBef>
              <a:spcAft>
                <a:spcPct val="0"/>
              </a:spcAft>
              <a:buChar char="»"/>
              <a:defRPr sz="1600">
                <a:solidFill>
                  <a:schemeClr val="tx1"/>
                </a:solidFill>
                <a:latin typeface="+mn-lt"/>
              </a:defRPr>
            </a:lvl9pPr>
          </a:lstStyle>
          <a:p>
            <a:pPr marL="0" indent="0" algn="ctr">
              <a:buFontTx/>
              <a:buNone/>
            </a:pPr>
            <a:r>
              <a:rPr lang="en-US" b="1" kern="0" dirty="0">
                <a:latin typeface="Calibri" panose="020F0502020204030204" pitchFamily="34" charset="0"/>
              </a:rPr>
              <a:t>University Administration</a:t>
            </a:r>
            <a:endParaRPr lang="ru-RU" b="1" kern="0" dirty="0">
              <a:latin typeface="Calibri" panose="020F0502020204030204" pitchFamily="34" charset="0"/>
            </a:endParaRPr>
          </a:p>
        </p:txBody>
      </p:sp>
      <p:sp>
        <p:nvSpPr>
          <p:cNvPr id="9" name="Down Arrow 8"/>
          <p:cNvSpPr/>
          <p:nvPr/>
        </p:nvSpPr>
        <p:spPr>
          <a:xfrm>
            <a:off x="3334720" y="4250267"/>
            <a:ext cx="321734" cy="474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Content Placeholder 2"/>
          <p:cNvSpPr txBox="1">
            <a:spLocks/>
          </p:cNvSpPr>
          <p:nvPr/>
        </p:nvSpPr>
        <p:spPr bwMode="auto">
          <a:xfrm>
            <a:off x="230710" y="4834364"/>
            <a:ext cx="6529754" cy="431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2438" indent="-452438" algn="l" rtl="0" eaLnBrk="1" fontAlgn="base" hangingPunct="1">
              <a:spcBef>
                <a:spcPct val="20000"/>
              </a:spcBef>
              <a:spcAft>
                <a:spcPct val="0"/>
              </a:spcAft>
              <a:buBlip>
                <a:blip r:embed="rId2"/>
              </a:buBlip>
              <a:defRPr sz="2400">
                <a:solidFill>
                  <a:srgbClr val="000000"/>
                </a:solidFill>
                <a:latin typeface="Georgia" pitchFamily="18" charset="0"/>
                <a:ea typeface="+mn-ea"/>
                <a:cs typeface="+mn-cs"/>
              </a:defRPr>
            </a:lvl1pPr>
            <a:lvl2pPr marL="1004888" indent="-285750" algn="l" rtl="0" eaLnBrk="1" fontAlgn="base" hangingPunct="1">
              <a:spcBef>
                <a:spcPct val="20000"/>
              </a:spcBef>
              <a:spcAft>
                <a:spcPct val="0"/>
              </a:spcAft>
              <a:buChar char="–"/>
              <a:defRPr sz="2000">
                <a:solidFill>
                  <a:schemeClr val="tx1"/>
                </a:solidFill>
                <a:latin typeface="Georgia" pitchFamily="18" charset="0"/>
              </a:defRPr>
            </a:lvl2pPr>
            <a:lvl3pPr marL="1412875" indent="-228600" algn="l" rtl="0" eaLnBrk="1" fontAlgn="base" hangingPunct="1">
              <a:spcBef>
                <a:spcPct val="20000"/>
              </a:spcBef>
              <a:spcAft>
                <a:spcPct val="0"/>
              </a:spcAft>
              <a:buChar char="•"/>
              <a:defRPr>
                <a:solidFill>
                  <a:schemeClr val="tx1"/>
                </a:solidFill>
                <a:latin typeface="Georgia" pitchFamily="18" charset="0"/>
              </a:defRPr>
            </a:lvl3pPr>
            <a:lvl4pPr marL="1820863" indent="-228600" algn="l" rtl="0" eaLnBrk="1" fontAlgn="base" hangingPunct="1">
              <a:spcBef>
                <a:spcPct val="20000"/>
              </a:spcBef>
              <a:spcAft>
                <a:spcPct val="0"/>
              </a:spcAft>
              <a:buChar char="–"/>
              <a:defRPr sz="1600">
                <a:solidFill>
                  <a:schemeClr val="tx1"/>
                </a:solidFill>
                <a:latin typeface="Georgia" pitchFamily="18" charset="0"/>
              </a:defRPr>
            </a:lvl4pPr>
            <a:lvl5pPr marL="2228850" indent="-228600" algn="l" rtl="0" eaLnBrk="1" fontAlgn="base" hangingPunct="1">
              <a:spcBef>
                <a:spcPct val="20000"/>
              </a:spcBef>
              <a:spcAft>
                <a:spcPct val="0"/>
              </a:spcAft>
              <a:buChar char="»"/>
              <a:defRPr sz="1600">
                <a:solidFill>
                  <a:schemeClr val="tx1"/>
                </a:solidFill>
                <a:latin typeface="Georgia" pitchFamily="18" charset="0"/>
              </a:defRPr>
            </a:lvl5pPr>
            <a:lvl6pPr marL="2686050" indent="-228600" algn="l" rtl="0" eaLnBrk="1" fontAlgn="base" hangingPunct="1">
              <a:spcBef>
                <a:spcPct val="20000"/>
              </a:spcBef>
              <a:spcAft>
                <a:spcPct val="0"/>
              </a:spcAft>
              <a:buChar char="»"/>
              <a:defRPr sz="1600">
                <a:solidFill>
                  <a:schemeClr val="tx1"/>
                </a:solidFill>
                <a:latin typeface="+mn-lt"/>
              </a:defRPr>
            </a:lvl6pPr>
            <a:lvl7pPr marL="3143250" indent="-228600" algn="l" rtl="0" eaLnBrk="1" fontAlgn="base" hangingPunct="1">
              <a:spcBef>
                <a:spcPct val="20000"/>
              </a:spcBef>
              <a:spcAft>
                <a:spcPct val="0"/>
              </a:spcAft>
              <a:buChar char="»"/>
              <a:defRPr sz="1600">
                <a:solidFill>
                  <a:schemeClr val="tx1"/>
                </a:solidFill>
                <a:latin typeface="+mn-lt"/>
              </a:defRPr>
            </a:lvl7pPr>
            <a:lvl8pPr marL="3600450" indent="-228600" algn="l" rtl="0" eaLnBrk="1" fontAlgn="base" hangingPunct="1">
              <a:spcBef>
                <a:spcPct val="20000"/>
              </a:spcBef>
              <a:spcAft>
                <a:spcPct val="0"/>
              </a:spcAft>
              <a:buChar char="»"/>
              <a:defRPr sz="1600">
                <a:solidFill>
                  <a:schemeClr val="tx1"/>
                </a:solidFill>
                <a:latin typeface="+mn-lt"/>
              </a:defRPr>
            </a:lvl8pPr>
            <a:lvl9pPr marL="4057650" indent="-228600" algn="l" rtl="0" eaLnBrk="1" fontAlgn="base" hangingPunct="1">
              <a:spcBef>
                <a:spcPct val="20000"/>
              </a:spcBef>
              <a:spcAft>
                <a:spcPct val="0"/>
              </a:spcAft>
              <a:buChar char="»"/>
              <a:defRPr sz="1600">
                <a:solidFill>
                  <a:schemeClr val="tx1"/>
                </a:solidFill>
                <a:latin typeface="+mn-lt"/>
              </a:defRPr>
            </a:lvl9pPr>
          </a:lstStyle>
          <a:p>
            <a:pPr marL="0" indent="0" algn="ctr">
              <a:buFontTx/>
              <a:buNone/>
            </a:pPr>
            <a:r>
              <a:rPr lang="en-US" b="1" kern="0" dirty="0">
                <a:latin typeface="Calibri" panose="020F0502020204030204" pitchFamily="34" charset="0"/>
              </a:rPr>
              <a:t>Schools, Institutes, Faculties</a:t>
            </a:r>
            <a:endParaRPr lang="ru-RU" b="1" kern="0" dirty="0">
              <a:latin typeface="Calibri" panose="020F0502020204030204" pitchFamily="34" charset="0"/>
            </a:endParaRPr>
          </a:p>
        </p:txBody>
      </p:sp>
      <p:sp>
        <p:nvSpPr>
          <p:cNvPr id="11" name="Down Arrow 10"/>
          <p:cNvSpPr/>
          <p:nvPr/>
        </p:nvSpPr>
        <p:spPr>
          <a:xfrm>
            <a:off x="3334720" y="5359456"/>
            <a:ext cx="321734" cy="47413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Content Placeholder 2"/>
          <p:cNvSpPr txBox="1">
            <a:spLocks/>
          </p:cNvSpPr>
          <p:nvPr/>
        </p:nvSpPr>
        <p:spPr bwMode="auto">
          <a:xfrm>
            <a:off x="230710" y="5944557"/>
            <a:ext cx="6529754" cy="43179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452438" indent="-452438" algn="l" rtl="0" eaLnBrk="1" fontAlgn="base" hangingPunct="1">
              <a:spcBef>
                <a:spcPct val="20000"/>
              </a:spcBef>
              <a:spcAft>
                <a:spcPct val="0"/>
              </a:spcAft>
              <a:buBlip>
                <a:blip r:embed="rId2"/>
              </a:buBlip>
              <a:defRPr sz="2400">
                <a:solidFill>
                  <a:srgbClr val="000000"/>
                </a:solidFill>
                <a:latin typeface="Georgia" pitchFamily="18" charset="0"/>
                <a:ea typeface="+mn-ea"/>
                <a:cs typeface="+mn-cs"/>
              </a:defRPr>
            </a:lvl1pPr>
            <a:lvl2pPr marL="1004888" indent="-285750" algn="l" rtl="0" eaLnBrk="1" fontAlgn="base" hangingPunct="1">
              <a:spcBef>
                <a:spcPct val="20000"/>
              </a:spcBef>
              <a:spcAft>
                <a:spcPct val="0"/>
              </a:spcAft>
              <a:buChar char="–"/>
              <a:defRPr sz="2000">
                <a:solidFill>
                  <a:schemeClr val="tx1"/>
                </a:solidFill>
                <a:latin typeface="Georgia" pitchFamily="18" charset="0"/>
              </a:defRPr>
            </a:lvl2pPr>
            <a:lvl3pPr marL="1412875" indent="-228600" algn="l" rtl="0" eaLnBrk="1" fontAlgn="base" hangingPunct="1">
              <a:spcBef>
                <a:spcPct val="20000"/>
              </a:spcBef>
              <a:spcAft>
                <a:spcPct val="0"/>
              </a:spcAft>
              <a:buChar char="•"/>
              <a:defRPr>
                <a:solidFill>
                  <a:schemeClr val="tx1"/>
                </a:solidFill>
                <a:latin typeface="Georgia" pitchFamily="18" charset="0"/>
              </a:defRPr>
            </a:lvl3pPr>
            <a:lvl4pPr marL="1820863" indent="-228600" algn="l" rtl="0" eaLnBrk="1" fontAlgn="base" hangingPunct="1">
              <a:spcBef>
                <a:spcPct val="20000"/>
              </a:spcBef>
              <a:spcAft>
                <a:spcPct val="0"/>
              </a:spcAft>
              <a:buChar char="–"/>
              <a:defRPr sz="1600">
                <a:solidFill>
                  <a:schemeClr val="tx1"/>
                </a:solidFill>
                <a:latin typeface="Georgia" pitchFamily="18" charset="0"/>
              </a:defRPr>
            </a:lvl4pPr>
            <a:lvl5pPr marL="2228850" indent="-228600" algn="l" rtl="0" eaLnBrk="1" fontAlgn="base" hangingPunct="1">
              <a:spcBef>
                <a:spcPct val="20000"/>
              </a:spcBef>
              <a:spcAft>
                <a:spcPct val="0"/>
              </a:spcAft>
              <a:buChar char="»"/>
              <a:defRPr sz="1600">
                <a:solidFill>
                  <a:schemeClr val="tx1"/>
                </a:solidFill>
                <a:latin typeface="Georgia" pitchFamily="18" charset="0"/>
              </a:defRPr>
            </a:lvl5pPr>
            <a:lvl6pPr marL="2686050" indent="-228600" algn="l" rtl="0" eaLnBrk="1" fontAlgn="base" hangingPunct="1">
              <a:spcBef>
                <a:spcPct val="20000"/>
              </a:spcBef>
              <a:spcAft>
                <a:spcPct val="0"/>
              </a:spcAft>
              <a:buChar char="»"/>
              <a:defRPr sz="1600">
                <a:solidFill>
                  <a:schemeClr val="tx1"/>
                </a:solidFill>
                <a:latin typeface="+mn-lt"/>
              </a:defRPr>
            </a:lvl6pPr>
            <a:lvl7pPr marL="3143250" indent="-228600" algn="l" rtl="0" eaLnBrk="1" fontAlgn="base" hangingPunct="1">
              <a:spcBef>
                <a:spcPct val="20000"/>
              </a:spcBef>
              <a:spcAft>
                <a:spcPct val="0"/>
              </a:spcAft>
              <a:buChar char="»"/>
              <a:defRPr sz="1600">
                <a:solidFill>
                  <a:schemeClr val="tx1"/>
                </a:solidFill>
                <a:latin typeface="+mn-lt"/>
              </a:defRPr>
            </a:lvl7pPr>
            <a:lvl8pPr marL="3600450" indent="-228600" algn="l" rtl="0" eaLnBrk="1" fontAlgn="base" hangingPunct="1">
              <a:spcBef>
                <a:spcPct val="20000"/>
              </a:spcBef>
              <a:spcAft>
                <a:spcPct val="0"/>
              </a:spcAft>
              <a:buChar char="»"/>
              <a:defRPr sz="1600">
                <a:solidFill>
                  <a:schemeClr val="tx1"/>
                </a:solidFill>
                <a:latin typeface="+mn-lt"/>
              </a:defRPr>
            </a:lvl8pPr>
            <a:lvl9pPr marL="4057650" indent="-228600" algn="l" rtl="0" eaLnBrk="1" fontAlgn="base" hangingPunct="1">
              <a:spcBef>
                <a:spcPct val="20000"/>
              </a:spcBef>
              <a:spcAft>
                <a:spcPct val="0"/>
              </a:spcAft>
              <a:buChar char="»"/>
              <a:defRPr sz="1600">
                <a:solidFill>
                  <a:schemeClr val="tx1"/>
                </a:solidFill>
                <a:latin typeface="+mn-lt"/>
              </a:defRPr>
            </a:lvl9pPr>
          </a:lstStyle>
          <a:p>
            <a:pPr marL="0" indent="0" algn="ctr">
              <a:buFontTx/>
              <a:buNone/>
            </a:pPr>
            <a:r>
              <a:rPr lang="en-US" b="1" kern="0" dirty="0">
                <a:latin typeface="Calibri" panose="020F0502020204030204" pitchFamily="34" charset="0"/>
              </a:rPr>
              <a:t>Departments</a:t>
            </a:r>
            <a:endParaRPr lang="ru-RU" b="1" kern="0" dirty="0">
              <a:latin typeface="Calibri" panose="020F0502020204030204" pitchFamily="34" charset="0"/>
            </a:endParaRPr>
          </a:p>
        </p:txBody>
      </p:sp>
      <p:sp>
        <p:nvSpPr>
          <p:cNvPr id="15" name="Right Arrow 14"/>
          <p:cNvSpPr/>
          <p:nvPr/>
        </p:nvSpPr>
        <p:spPr>
          <a:xfrm rot="5400000">
            <a:off x="4400458" y="3902138"/>
            <a:ext cx="4235380" cy="484632"/>
          </a:xfrm>
          <a:prstGeom prst="rightArrow">
            <a:avLst/>
          </a:prstGeom>
          <a:solidFill>
            <a:srgbClr val="C0000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endParaRPr>
          </a:p>
        </p:txBody>
      </p:sp>
      <p:sp>
        <p:nvSpPr>
          <p:cNvPr id="16" name="TextBox 15"/>
          <p:cNvSpPr txBox="1"/>
          <p:nvPr/>
        </p:nvSpPr>
        <p:spPr>
          <a:xfrm rot="16200000">
            <a:off x="5262749" y="3639360"/>
            <a:ext cx="3703319" cy="1015663"/>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rPr>
              <a:t>CONTROL OF PROCEDURES, CHANGING FORMATS, </a:t>
            </a:r>
          </a:p>
          <a:p>
            <a:pPr algn="ctr"/>
            <a:r>
              <a:rPr lang="en-US" sz="2000" b="1" dirty="0">
                <a:solidFill>
                  <a:srgbClr val="000000"/>
                </a:solidFill>
                <a:latin typeface="Calibri" panose="020F0502020204030204" pitchFamily="34" charset="0"/>
              </a:rPr>
              <a:t>SETTING TARGETS</a:t>
            </a:r>
            <a:endParaRPr lang="ru-RU" sz="2000" b="1" dirty="0">
              <a:solidFill>
                <a:srgbClr val="000000"/>
              </a:solidFill>
              <a:latin typeface="Calibri" panose="020F0502020204030204" pitchFamily="34" charset="0"/>
            </a:endParaRPr>
          </a:p>
        </p:txBody>
      </p:sp>
      <p:sp>
        <p:nvSpPr>
          <p:cNvPr id="17" name="Right Arrow 16"/>
          <p:cNvSpPr/>
          <p:nvPr/>
        </p:nvSpPr>
        <p:spPr>
          <a:xfrm rot="16200000">
            <a:off x="5826160" y="3902138"/>
            <a:ext cx="4235380" cy="484632"/>
          </a:xfrm>
          <a:prstGeom prst="rightArrow">
            <a:avLst/>
          </a:prstGeom>
          <a:solidFill>
            <a:srgbClr val="002060"/>
          </a:solidFill>
          <a:ln w="254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endParaRPr>
          </a:p>
        </p:txBody>
      </p:sp>
      <p:sp>
        <p:nvSpPr>
          <p:cNvPr id="19" name="TextBox 18"/>
          <p:cNvSpPr txBox="1"/>
          <p:nvPr/>
        </p:nvSpPr>
        <p:spPr>
          <a:xfrm rot="16200000">
            <a:off x="6572438" y="3896325"/>
            <a:ext cx="3703319" cy="707886"/>
          </a:xfrm>
          <a:prstGeom prst="rect">
            <a:avLst/>
          </a:prstGeom>
          <a:noFill/>
        </p:spPr>
        <p:txBody>
          <a:bodyPr wrap="square" rtlCol="0">
            <a:spAutoFit/>
          </a:bodyPr>
          <a:lstStyle/>
          <a:p>
            <a:pPr algn="ctr"/>
            <a:r>
              <a:rPr lang="en-US" sz="2000" b="1" dirty="0">
                <a:solidFill>
                  <a:srgbClr val="000000"/>
                </a:solidFill>
                <a:latin typeface="Calibri" panose="020F0502020204030204" pitchFamily="34" charset="0"/>
              </a:rPr>
              <a:t>IMITATION</a:t>
            </a:r>
          </a:p>
          <a:p>
            <a:pPr algn="ctr"/>
            <a:r>
              <a:rPr lang="en-US" sz="2000" b="1" dirty="0">
                <a:solidFill>
                  <a:srgbClr val="000000"/>
                </a:solidFill>
                <a:latin typeface="Calibri" panose="020F0502020204030204" pitchFamily="34" charset="0"/>
              </a:rPr>
              <a:t>REFORMS “ON PAPER” </a:t>
            </a:r>
            <a:endParaRPr lang="ru-RU" sz="2000" b="1"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306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animBg="1"/>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95" name="Shape 95"/>
          <p:cNvSpPr/>
          <p:nvPr/>
        </p:nvSpPr>
        <p:spPr>
          <a:xfrm>
            <a:off x="7452320" y="1633836"/>
            <a:ext cx="697248" cy="708579"/>
          </a:xfrm>
          <a:prstGeom prst="mathMin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96" name="Shape 96"/>
          <p:cNvSpPr/>
          <p:nvPr/>
        </p:nvSpPr>
        <p:spPr>
          <a:xfrm>
            <a:off x="819189" y="1577748"/>
            <a:ext cx="677936" cy="715845"/>
          </a:xfrm>
          <a:prstGeom prst="mathPl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cs typeface="Arial"/>
              <a:sym typeface="Arial"/>
              <a:rtl val="0"/>
            </a:endParaRPr>
          </a:p>
        </p:txBody>
      </p:sp>
      <p:sp>
        <p:nvSpPr>
          <p:cNvPr id="97" name="Shape 97"/>
          <p:cNvSpPr txBox="1"/>
          <p:nvPr/>
        </p:nvSpPr>
        <p:spPr>
          <a:xfrm>
            <a:off x="2139743" y="2586795"/>
            <a:ext cx="3520393" cy="1381870"/>
          </a:xfrm>
          <a:prstGeom prst="rect">
            <a:avLst/>
          </a:prstGeom>
          <a:noFill/>
          <a:ln>
            <a:noFill/>
          </a:ln>
        </p:spPr>
        <p:txBody>
          <a:bodyPr lIns="91425" tIns="91425" rIns="91425" bIns="91425" anchor="ctr" anchorCtr="0">
            <a:noAutofit/>
          </a:bodyPr>
          <a:lstStyle/>
          <a:p>
            <a:pPr marL="114300">
              <a:buSzPct val="100000"/>
            </a:pPr>
            <a:r>
              <a:rPr lang="en-US" sz="2000" b="1" kern="0" dirty="0">
                <a:solidFill>
                  <a:srgbClr val="000000"/>
                </a:solidFill>
                <a:latin typeface="Georgia" panose="02040502050405020303" pitchFamily="18" charset="0"/>
                <a:cs typeface="Arial"/>
                <a:sym typeface="Arial"/>
                <a:rtl val="0"/>
              </a:rPr>
              <a:t>Collegial model</a:t>
            </a:r>
          </a:p>
          <a:p>
            <a:pPr marL="114300">
              <a:buSzPct val="100000"/>
            </a:pPr>
            <a:r>
              <a:rPr lang="ru-RU" sz="2000" kern="0" dirty="0">
                <a:solidFill>
                  <a:srgbClr val="000000"/>
                </a:solidFill>
                <a:latin typeface="Georgia" panose="02040502050405020303" pitchFamily="18" charset="0"/>
                <a:cs typeface="Arial"/>
                <a:sym typeface="Arial"/>
                <a:rtl val="0"/>
              </a:rPr>
              <a:t>(</a:t>
            </a:r>
            <a:r>
              <a:rPr lang="en-US" sz="2000" kern="0" dirty="0">
                <a:solidFill>
                  <a:srgbClr val="000000"/>
                </a:solidFill>
                <a:latin typeface="Georgia" panose="02040502050405020303" pitchFamily="18" charset="0"/>
                <a:cs typeface="Arial"/>
                <a:sym typeface="Arial"/>
                <a:rtl val="0"/>
              </a:rPr>
              <a:t>consensus, university saga, values, etc.)</a:t>
            </a:r>
            <a:endParaRPr lang="ru-RU" sz="2000" kern="0" dirty="0">
              <a:solidFill>
                <a:srgbClr val="000000"/>
              </a:solidFill>
              <a:latin typeface="Georgia" panose="02040502050405020303" pitchFamily="18" charset="0"/>
              <a:cs typeface="Arial"/>
              <a:sym typeface="Arial"/>
              <a:rtl val="0"/>
            </a:endParaRPr>
          </a:p>
        </p:txBody>
      </p:sp>
      <p:sp>
        <p:nvSpPr>
          <p:cNvPr id="10" name="Title 1"/>
          <p:cNvSpPr txBox="1">
            <a:spLocks/>
          </p:cNvSpPr>
          <p:nvPr/>
        </p:nvSpPr>
        <p:spPr bwMode="auto">
          <a:xfrm>
            <a:off x="1835697" y="390527"/>
            <a:ext cx="6851104"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2"/>
                </a:solidFill>
                <a:latin typeface="Trebuchet MS" pitchFamily="34" charset="0"/>
                <a:ea typeface="+mj-ea"/>
                <a:cs typeface="+mj-cs"/>
              </a:defRPr>
            </a:lvl1pPr>
            <a:lvl2pPr algn="r" rtl="0" eaLnBrk="1" fontAlgn="base" hangingPunct="1">
              <a:spcBef>
                <a:spcPct val="0"/>
              </a:spcBef>
              <a:spcAft>
                <a:spcPct val="0"/>
              </a:spcAft>
              <a:defRPr sz="3200" b="1">
                <a:solidFill>
                  <a:schemeClr val="tx2"/>
                </a:solidFill>
                <a:latin typeface="Trebuchet MS" pitchFamily="34" charset="0"/>
              </a:defRPr>
            </a:lvl2pPr>
            <a:lvl3pPr algn="r" rtl="0" eaLnBrk="1" fontAlgn="base" hangingPunct="1">
              <a:spcBef>
                <a:spcPct val="0"/>
              </a:spcBef>
              <a:spcAft>
                <a:spcPct val="0"/>
              </a:spcAft>
              <a:defRPr sz="3200" b="1">
                <a:solidFill>
                  <a:schemeClr val="tx2"/>
                </a:solidFill>
                <a:latin typeface="Trebuchet MS" pitchFamily="34" charset="0"/>
              </a:defRPr>
            </a:lvl3pPr>
            <a:lvl4pPr algn="r" rtl="0" eaLnBrk="1" fontAlgn="base" hangingPunct="1">
              <a:spcBef>
                <a:spcPct val="0"/>
              </a:spcBef>
              <a:spcAft>
                <a:spcPct val="0"/>
              </a:spcAft>
              <a:defRPr sz="3200" b="1">
                <a:solidFill>
                  <a:schemeClr val="tx2"/>
                </a:solidFill>
                <a:latin typeface="Trebuchet MS" pitchFamily="34" charset="0"/>
              </a:defRPr>
            </a:lvl4pPr>
            <a:lvl5pPr algn="r" rtl="0" eaLnBrk="1" fontAlgn="base" hangingPunct="1">
              <a:spcBef>
                <a:spcPct val="0"/>
              </a:spcBef>
              <a:spcAft>
                <a:spcPct val="0"/>
              </a:spcAft>
              <a:defRPr sz="3200" b="1">
                <a:solidFill>
                  <a:schemeClr val="tx2"/>
                </a:solidFill>
                <a:latin typeface="Trebuchet MS" pitchFamily="34"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a:lstStyle>
          <a:p>
            <a:pPr>
              <a:defRPr/>
            </a:pPr>
            <a:r>
              <a:rPr lang="en-US" kern="0" dirty="0">
                <a:solidFill>
                  <a:srgbClr val="000000"/>
                </a:solidFill>
              </a:rPr>
              <a:t>Theoretical Models of Universities as Organizations</a:t>
            </a:r>
            <a:endParaRPr lang="ru-RU" kern="0" dirty="0">
              <a:solidFill>
                <a:srgbClr val="000000"/>
              </a:solidFill>
            </a:endParaRPr>
          </a:p>
        </p:txBody>
      </p:sp>
      <p:sp>
        <p:nvSpPr>
          <p:cNvPr id="4" name="TextBox 3"/>
          <p:cNvSpPr txBox="1"/>
          <p:nvPr/>
        </p:nvSpPr>
        <p:spPr>
          <a:xfrm rot="10800000" flipV="1">
            <a:off x="4103384" y="4882132"/>
            <a:ext cx="3348936" cy="1674116"/>
          </a:xfrm>
          <a:prstGeom prst="rect">
            <a:avLst/>
          </a:prstGeom>
          <a:noFill/>
        </p:spPr>
        <p:txBody>
          <a:bodyPr wrap="square" rtlCol="0">
            <a:spAutoFit/>
          </a:bodyPr>
          <a:lstStyle/>
          <a:p>
            <a:r>
              <a:rPr lang="en-US" sz="2000" b="1" kern="0" dirty="0">
                <a:solidFill>
                  <a:srgbClr val="000000"/>
                </a:solidFill>
                <a:latin typeface="Georgia" panose="02040502050405020303" pitchFamily="18" charset="0"/>
                <a:cs typeface="Arial"/>
                <a:sym typeface="Arial"/>
                <a:rtl val="0"/>
              </a:rPr>
              <a:t>Resource dependency theory</a:t>
            </a:r>
            <a:r>
              <a:rPr lang="ru-RU" sz="2000" b="1" kern="0" dirty="0">
                <a:solidFill>
                  <a:srgbClr val="000000"/>
                </a:solidFill>
                <a:latin typeface="Georgia" panose="02040502050405020303" pitchFamily="18" charset="0"/>
                <a:cs typeface="Arial"/>
                <a:sym typeface="Arial"/>
                <a:rtl val="0"/>
              </a:rPr>
              <a:t> </a:t>
            </a:r>
            <a:r>
              <a:rPr lang="ru-RU" sz="2000" kern="0" dirty="0">
                <a:solidFill>
                  <a:srgbClr val="000000"/>
                </a:solidFill>
                <a:latin typeface="Georgia" panose="02040502050405020303" pitchFamily="18" charset="0"/>
                <a:cs typeface="Arial"/>
                <a:sym typeface="Arial"/>
                <a:rtl val="0"/>
              </a:rPr>
              <a:t>(</a:t>
            </a:r>
            <a:r>
              <a:rPr lang="en-US" sz="2000" kern="0" dirty="0">
                <a:solidFill>
                  <a:srgbClr val="000000"/>
                </a:solidFill>
                <a:latin typeface="Georgia" panose="02040502050405020303" pitchFamily="18" charset="0"/>
                <a:cs typeface="Arial"/>
                <a:sym typeface="Arial"/>
                <a:rtl val="0"/>
              </a:rPr>
              <a:t>conflicting interests, political basis of decision making, competition for resources</a:t>
            </a:r>
            <a:r>
              <a:rPr lang="ru-RU" sz="2000" kern="0" dirty="0">
                <a:solidFill>
                  <a:srgbClr val="000000"/>
                </a:solidFill>
                <a:latin typeface="Georgia" panose="02040502050405020303" pitchFamily="18" charset="0"/>
                <a:cs typeface="Arial"/>
                <a:sym typeface="Arial"/>
                <a:rtl val="0"/>
              </a:rPr>
              <a:t>)</a:t>
            </a:r>
          </a:p>
        </p:txBody>
      </p:sp>
      <p:sp>
        <p:nvSpPr>
          <p:cNvPr id="13" name="Shape 97"/>
          <p:cNvSpPr txBox="1"/>
          <p:nvPr/>
        </p:nvSpPr>
        <p:spPr>
          <a:xfrm>
            <a:off x="261904" y="3861412"/>
            <a:ext cx="3147585" cy="1854900"/>
          </a:xfrm>
          <a:prstGeom prst="rect">
            <a:avLst/>
          </a:prstGeom>
          <a:noFill/>
          <a:ln>
            <a:noFill/>
          </a:ln>
        </p:spPr>
        <p:txBody>
          <a:bodyPr lIns="91425" tIns="91425" rIns="91425" bIns="91425" anchor="ctr" anchorCtr="0">
            <a:noAutofit/>
          </a:bodyPr>
          <a:lstStyle/>
          <a:p>
            <a:pPr marL="114300">
              <a:buSzPct val="100000"/>
            </a:pPr>
            <a:r>
              <a:rPr lang="en-US" sz="2000" b="1" kern="0" dirty="0">
                <a:solidFill>
                  <a:srgbClr val="000000"/>
                </a:solidFill>
                <a:latin typeface="Georgia" panose="02040502050405020303" pitchFamily="18" charset="0"/>
                <a:cs typeface="Arial"/>
                <a:sym typeface="Arial"/>
                <a:rtl val="0"/>
              </a:rPr>
              <a:t>Professional bureaucracy model</a:t>
            </a:r>
            <a:r>
              <a:rPr lang="ru-RU" sz="2000" b="1" kern="0" dirty="0">
                <a:solidFill>
                  <a:srgbClr val="000000"/>
                </a:solidFill>
                <a:latin typeface="Georgia" panose="02040502050405020303" pitchFamily="18" charset="0"/>
                <a:cs typeface="Arial"/>
                <a:sym typeface="Arial"/>
                <a:rtl val="0"/>
              </a:rPr>
              <a:t> </a:t>
            </a:r>
            <a:r>
              <a:rPr lang="ru-RU" sz="2000" kern="0" dirty="0">
                <a:solidFill>
                  <a:srgbClr val="000000"/>
                </a:solidFill>
                <a:latin typeface="Georgia" panose="02040502050405020303" pitchFamily="18" charset="0"/>
                <a:cs typeface="Arial"/>
                <a:sym typeface="Arial"/>
                <a:rtl val="0"/>
              </a:rPr>
              <a:t>(</a:t>
            </a:r>
            <a:r>
              <a:rPr lang="en-US" sz="2000" kern="0" dirty="0">
                <a:solidFill>
                  <a:srgbClr val="000000"/>
                </a:solidFill>
                <a:latin typeface="Georgia" panose="02040502050405020303" pitchFamily="18" charset="0"/>
                <a:cs typeface="Arial"/>
                <a:sym typeface="Arial"/>
                <a:rtl val="0"/>
              </a:rPr>
              <a:t>decentralized Weberian bureaucracy)</a:t>
            </a:r>
            <a:endParaRPr lang="ru-RU" sz="2000" kern="0" dirty="0">
              <a:solidFill>
                <a:srgbClr val="000000"/>
              </a:solidFill>
              <a:latin typeface="Georgia" panose="02040502050405020303" pitchFamily="18" charset="0"/>
              <a:cs typeface="Arial"/>
              <a:sym typeface="Arial"/>
              <a:rtl val="0"/>
            </a:endParaRPr>
          </a:p>
        </p:txBody>
      </p:sp>
      <p:sp>
        <p:nvSpPr>
          <p:cNvPr id="14" name="Shape 97"/>
          <p:cNvSpPr txBox="1"/>
          <p:nvPr/>
        </p:nvSpPr>
        <p:spPr>
          <a:xfrm>
            <a:off x="5537633" y="2933962"/>
            <a:ext cx="3473016" cy="1854900"/>
          </a:xfrm>
          <a:prstGeom prst="rect">
            <a:avLst/>
          </a:prstGeom>
          <a:noFill/>
          <a:ln>
            <a:noFill/>
          </a:ln>
        </p:spPr>
        <p:txBody>
          <a:bodyPr lIns="91425" tIns="91425" rIns="91425" bIns="91425" anchor="ctr" anchorCtr="0">
            <a:noAutofit/>
          </a:bodyPr>
          <a:lstStyle/>
          <a:p>
            <a:pPr marL="114300">
              <a:buSzPct val="100000"/>
            </a:pPr>
            <a:r>
              <a:rPr lang="en-US" sz="2000" b="1" kern="0" dirty="0">
                <a:solidFill>
                  <a:srgbClr val="000000"/>
                </a:solidFill>
                <a:latin typeface="Georgia" panose="02040502050405020303" pitchFamily="18" charset="0"/>
                <a:cs typeface="Arial"/>
                <a:sym typeface="Arial"/>
                <a:rtl val="0"/>
              </a:rPr>
              <a:t>Garbage can model</a:t>
            </a:r>
            <a:r>
              <a:rPr lang="ru-RU" sz="2000" b="1" kern="0" dirty="0">
                <a:solidFill>
                  <a:srgbClr val="000000"/>
                </a:solidFill>
                <a:latin typeface="Georgia" panose="02040502050405020303" pitchFamily="18" charset="0"/>
                <a:cs typeface="Arial"/>
                <a:sym typeface="Arial"/>
                <a:rtl val="0"/>
              </a:rPr>
              <a:t> </a:t>
            </a:r>
            <a:r>
              <a:rPr lang="ru-RU" sz="2000" kern="0" dirty="0">
                <a:solidFill>
                  <a:srgbClr val="000000"/>
                </a:solidFill>
                <a:latin typeface="Georgia" panose="02040502050405020303" pitchFamily="18" charset="0"/>
                <a:cs typeface="Arial"/>
                <a:sym typeface="Arial"/>
                <a:rtl val="0"/>
              </a:rPr>
              <a:t>(</a:t>
            </a:r>
            <a:r>
              <a:rPr lang="en-US" sz="2000" kern="0" dirty="0">
                <a:solidFill>
                  <a:srgbClr val="000000"/>
                </a:solidFill>
                <a:latin typeface="Georgia" panose="02040502050405020303" pitchFamily="18" charset="0"/>
                <a:cs typeface="Arial"/>
                <a:sym typeface="Arial"/>
                <a:rtl val="0"/>
              </a:rPr>
              <a:t>organized anarchy, irrational decision making process)</a:t>
            </a:r>
            <a:endParaRPr lang="ru-RU" sz="2000" kern="0" dirty="0">
              <a:solidFill>
                <a:srgbClr val="000000"/>
              </a:solidFill>
              <a:latin typeface="Georgia" panose="02040502050405020303" pitchFamily="18" charset="0"/>
              <a:cs typeface="Arial"/>
              <a:sym typeface="Arial"/>
              <a:rtl val="0"/>
            </a:endParaRPr>
          </a:p>
        </p:txBody>
      </p:sp>
      <p:sp>
        <p:nvSpPr>
          <p:cNvPr id="6" name="Left-Right Arrow 5"/>
          <p:cNvSpPr/>
          <p:nvPr/>
        </p:nvSpPr>
        <p:spPr>
          <a:xfrm>
            <a:off x="2123728" y="1682659"/>
            <a:ext cx="4753322" cy="610934"/>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00"/>
                </a:solidFill>
                <a:latin typeface="Georgia" panose="02040502050405020303" pitchFamily="18" charset="0"/>
              </a:rPr>
              <a:t>RATIONALITY</a:t>
            </a:r>
            <a:endParaRPr lang="ru-RU" b="1" dirty="0">
              <a:solidFill>
                <a:srgbClr val="000000"/>
              </a:solidFill>
              <a:latin typeface="Georgia" panose="02040502050405020303" pitchFamily="18" charset="0"/>
            </a:endParaRPr>
          </a:p>
        </p:txBody>
      </p:sp>
      <p:cxnSp>
        <p:nvCxnSpPr>
          <p:cNvPr id="3" name="Straight Connector 2"/>
          <p:cNvCxnSpPr/>
          <p:nvPr/>
        </p:nvCxnSpPr>
        <p:spPr>
          <a:xfrm>
            <a:off x="458675" y="3853580"/>
            <a:ext cx="1803859" cy="1833869"/>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586819" y="2410954"/>
            <a:ext cx="1803859" cy="1833869"/>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6" name="Donut 15"/>
          <p:cNvSpPr/>
          <p:nvPr/>
        </p:nvSpPr>
        <p:spPr>
          <a:xfrm>
            <a:off x="3606260" y="4591990"/>
            <a:ext cx="3974089" cy="2233781"/>
          </a:xfrm>
          <a:prstGeom prst="donut">
            <a:avLst>
              <a:gd name="adj" fmla="val 2613"/>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latin typeface="Arial"/>
              <a:ea typeface="+mn-ea"/>
              <a:cs typeface="+mn-cs"/>
            </a:endParaRPr>
          </a:p>
        </p:txBody>
      </p:sp>
      <p:cxnSp>
        <p:nvCxnSpPr>
          <p:cNvPr id="18" name="Straight Connector 17"/>
          <p:cNvCxnSpPr/>
          <p:nvPr/>
        </p:nvCxnSpPr>
        <p:spPr>
          <a:xfrm>
            <a:off x="6066619" y="2711486"/>
            <a:ext cx="1803859" cy="1833869"/>
          </a:xfrm>
          <a:prstGeom prst="line">
            <a:avLst/>
          </a:prstGeom>
          <a:ln w="57150">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85230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10" name="Title 1"/>
          <p:cNvSpPr txBox="1">
            <a:spLocks/>
          </p:cNvSpPr>
          <p:nvPr/>
        </p:nvSpPr>
        <p:spPr bwMode="auto">
          <a:xfrm>
            <a:off x="1835697" y="390527"/>
            <a:ext cx="6851104"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2"/>
                </a:solidFill>
                <a:latin typeface="Trebuchet MS" pitchFamily="34" charset="0"/>
                <a:ea typeface="+mj-ea"/>
                <a:cs typeface="+mj-cs"/>
              </a:defRPr>
            </a:lvl1pPr>
            <a:lvl2pPr algn="r" rtl="0" eaLnBrk="1" fontAlgn="base" hangingPunct="1">
              <a:spcBef>
                <a:spcPct val="0"/>
              </a:spcBef>
              <a:spcAft>
                <a:spcPct val="0"/>
              </a:spcAft>
              <a:defRPr sz="3200" b="1">
                <a:solidFill>
                  <a:schemeClr val="tx2"/>
                </a:solidFill>
                <a:latin typeface="Trebuchet MS" pitchFamily="34" charset="0"/>
              </a:defRPr>
            </a:lvl2pPr>
            <a:lvl3pPr algn="r" rtl="0" eaLnBrk="1" fontAlgn="base" hangingPunct="1">
              <a:spcBef>
                <a:spcPct val="0"/>
              </a:spcBef>
              <a:spcAft>
                <a:spcPct val="0"/>
              </a:spcAft>
              <a:defRPr sz="3200" b="1">
                <a:solidFill>
                  <a:schemeClr val="tx2"/>
                </a:solidFill>
                <a:latin typeface="Trebuchet MS" pitchFamily="34" charset="0"/>
              </a:defRPr>
            </a:lvl3pPr>
            <a:lvl4pPr algn="r" rtl="0" eaLnBrk="1" fontAlgn="base" hangingPunct="1">
              <a:spcBef>
                <a:spcPct val="0"/>
              </a:spcBef>
              <a:spcAft>
                <a:spcPct val="0"/>
              </a:spcAft>
              <a:defRPr sz="3200" b="1">
                <a:solidFill>
                  <a:schemeClr val="tx2"/>
                </a:solidFill>
                <a:latin typeface="Trebuchet MS" pitchFamily="34" charset="0"/>
              </a:defRPr>
            </a:lvl4pPr>
            <a:lvl5pPr algn="r" rtl="0" eaLnBrk="1" fontAlgn="base" hangingPunct="1">
              <a:spcBef>
                <a:spcPct val="0"/>
              </a:spcBef>
              <a:spcAft>
                <a:spcPct val="0"/>
              </a:spcAft>
              <a:defRPr sz="3200" b="1">
                <a:solidFill>
                  <a:schemeClr val="tx2"/>
                </a:solidFill>
                <a:latin typeface="Trebuchet MS" pitchFamily="34"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a:lstStyle>
          <a:p>
            <a:pPr>
              <a:defRPr/>
            </a:pPr>
            <a:r>
              <a:rPr lang="en-US" kern="0" dirty="0">
                <a:solidFill>
                  <a:srgbClr val="000000"/>
                </a:solidFill>
              </a:rPr>
              <a:t>What is to be done?</a:t>
            </a:r>
            <a:endParaRPr lang="ru-RU" kern="0" dirty="0">
              <a:solidFill>
                <a:srgbClr val="000000"/>
              </a:solidFill>
            </a:endParaRPr>
          </a:p>
        </p:txBody>
      </p:sp>
      <p:sp>
        <p:nvSpPr>
          <p:cNvPr id="2" name="Rectangle 1"/>
          <p:cNvSpPr/>
          <p:nvPr/>
        </p:nvSpPr>
        <p:spPr>
          <a:xfrm>
            <a:off x="693281" y="2041884"/>
            <a:ext cx="8065008" cy="4016484"/>
          </a:xfrm>
          <a:prstGeom prst="rect">
            <a:avLst/>
          </a:prstGeom>
        </p:spPr>
        <p:txBody>
          <a:bodyPr wrap="square">
            <a:spAutoFit/>
          </a:bodyPr>
          <a:lstStyle/>
          <a:p>
            <a:pPr marL="452438" indent="-452438" fontAlgn="base">
              <a:spcBef>
                <a:spcPct val="20000"/>
              </a:spcBef>
              <a:spcAft>
                <a:spcPct val="0"/>
              </a:spcAft>
              <a:buFont typeface="Wingdings" panose="05000000000000000000" pitchFamily="2" charset="2"/>
              <a:buChar char="§"/>
            </a:pPr>
            <a:r>
              <a:rPr lang="en-US" sz="2500" kern="0" dirty="0">
                <a:solidFill>
                  <a:srgbClr val="000000"/>
                </a:solidFill>
                <a:latin typeface="Calibri" panose="020F0502020204030204" pitchFamily="34" charset="0"/>
              </a:rPr>
              <a:t>Total replacement of faculty and staff</a:t>
            </a:r>
          </a:p>
          <a:p>
            <a:pPr marL="452438" indent="-452438" fontAlgn="base">
              <a:spcBef>
                <a:spcPct val="20000"/>
              </a:spcBef>
              <a:spcAft>
                <a:spcPct val="0"/>
              </a:spcAft>
              <a:buFont typeface="Wingdings" panose="05000000000000000000" pitchFamily="2" charset="2"/>
              <a:buChar char="§"/>
            </a:pPr>
            <a:r>
              <a:rPr lang="en-US" sz="2500" kern="0" dirty="0">
                <a:solidFill>
                  <a:srgbClr val="000000"/>
                </a:solidFill>
                <a:latin typeface="Calibri" panose="020F0502020204030204" pitchFamily="34" charset="0"/>
              </a:rPr>
              <a:t>Conservation of the existing core processes</a:t>
            </a:r>
          </a:p>
          <a:p>
            <a:pPr marL="452438" indent="-452438" fontAlgn="base">
              <a:spcBef>
                <a:spcPct val="20000"/>
              </a:spcBef>
              <a:spcAft>
                <a:spcPct val="0"/>
              </a:spcAft>
              <a:buFont typeface="Wingdings" panose="05000000000000000000" pitchFamily="2" charset="2"/>
              <a:buChar char="§"/>
            </a:pPr>
            <a:r>
              <a:rPr lang="en-US" sz="2500" kern="0" dirty="0">
                <a:solidFill>
                  <a:srgbClr val="000000"/>
                </a:solidFill>
                <a:latin typeface="Calibri" panose="020F0502020204030204" pitchFamily="34" charset="0"/>
              </a:rPr>
              <a:t>Normalization of university organizations</a:t>
            </a:r>
          </a:p>
          <a:p>
            <a:pPr marL="452438" indent="-452438" fontAlgn="base">
              <a:spcBef>
                <a:spcPct val="20000"/>
              </a:spcBef>
              <a:spcAft>
                <a:spcPct val="0"/>
              </a:spcAft>
              <a:buFont typeface="Wingdings" panose="05000000000000000000" pitchFamily="2" charset="2"/>
              <a:buChar char="§"/>
            </a:pPr>
            <a:endParaRPr lang="en-US" sz="2500" kern="0" dirty="0">
              <a:solidFill>
                <a:srgbClr val="000000"/>
              </a:solidFill>
              <a:latin typeface="Calibri" panose="020F0502020204030204" pitchFamily="34" charset="0"/>
            </a:endParaRPr>
          </a:p>
          <a:p>
            <a:pPr marL="452438" indent="-452438" fontAlgn="base">
              <a:spcBef>
                <a:spcPct val="20000"/>
              </a:spcBef>
              <a:spcAft>
                <a:spcPct val="0"/>
              </a:spcAft>
              <a:buFont typeface="Wingdings" panose="05000000000000000000" pitchFamily="2" charset="2"/>
              <a:buChar char="§"/>
            </a:pPr>
            <a:endParaRPr lang="en-US" sz="2500" kern="0" dirty="0">
              <a:solidFill>
                <a:srgbClr val="000000"/>
              </a:solidFill>
              <a:latin typeface="Calibri" panose="020F0502020204030204" pitchFamily="34" charset="0"/>
            </a:endParaRPr>
          </a:p>
          <a:p>
            <a:pPr marL="452438" indent="-452438" fontAlgn="base">
              <a:spcBef>
                <a:spcPct val="20000"/>
              </a:spcBef>
              <a:spcAft>
                <a:spcPct val="0"/>
              </a:spcAft>
              <a:buFont typeface="Wingdings" panose="05000000000000000000" pitchFamily="2" charset="2"/>
              <a:buChar char="§"/>
            </a:pPr>
            <a:endParaRPr lang="en-US" sz="2500" kern="0" dirty="0">
              <a:solidFill>
                <a:srgbClr val="000000"/>
              </a:solidFill>
              <a:latin typeface="Calibri" panose="020F0502020204030204" pitchFamily="34" charset="0"/>
            </a:endParaRPr>
          </a:p>
          <a:p>
            <a:pPr fontAlgn="base">
              <a:spcBef>
                <a:spcPct val="20000"/>
              </a:spcBef>
              <a:spcAft>
                <a:spcPct val="0"/>
              </a:spcAft>
            </a:pPr>
            <a:r>
              <a:rPr lang="en-US" sz="2500" kern="0" dirty="0">
                <a:solidFill>
                  <a:srgbClr val="000000"/>
                </a:solidFill>
                <a:latin typeface="Calibri" panose="020F0502020204030204" pitchFamily="34" charset="0"/>
              </a:rPr>
              <a:t>(autonomy, identity, branding, control of resources, borders, internal hierarchies and control, outcome management: </a:t>
            </a:r>
            <a:r>
              <a:rPr lang="en-US" sz="2500" b="1" kern="0" dirty="0">
                <a:solidFill>
                  <a:srgbClr val="000000"/>
                </a:solidFill>
                <a:latin typeface="Calibri" panose="020F0502020204030204" pitchFamily="34" charset="0"/>
              </a:rPr>
              <a:t>rationalization</a:t>
            </a:r>
            <a:r>
              <a:rPr lang="en-US" sz="2500" kern="0" dirty="0">
                <a:solidFill>
                  <a:srgbClr val="000000"/>
                </a:solidFill>
                <a:latin typeface="Calibri" panose="020F0502020204030204" pitchFamily="34" charset="0"/>
              </a:rPr>
              <a:t>)</a:t>
            </a:r>
          </a:p>
        </p:txBody>
      </p:sp>
      <p:sp>
        <p:nvSpPr>
          <p:cNvPr id="6" name="Rectangle 5"/>
          <p:cNvSpPr/>
          <p:nvPr/>
        </p:nvSpPr>
        <p:spPr>
          <a:xfrm>
            <a:off x="753588" y="3687153"/>
            <a:ext cx="1857292" cy="758252"/>
          </a:xfrm>
          <a:prstGeom prst="rect">
            <a:avLst/>
          </a:prstGeom>
          <a:noFill/>
          <a:ln w="25400" cap="flat" cmpd="sng" algn="ctr">
            <a:solidFill>
              <a:srgbClr val="C0C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a:solidFill>
                  <a:srgbClr val="C00000"/>
                </a:solidFill>
                <a:latin typeface="Georgia" panose="02040502050405020303" pitchFamily="18" charset="0"/>
              </a:rPr>
              <a:t>ARENAS</a:t>
            </a:r>
            <a:endParaRPr kumimoji="0" lang="ru-RU" sz="2400" b="0" i="0" u="none" strike="noStrike" kern="0" cap="none" spc="0" normalizeH="0" baseline="0" noProof="0" dirty="0">
              <a:ln>
                <a:noFill/>
              </a:ln>
              <a:solidFill>
                <a:srgbClr val="C00000"/>
              </a:solidFill>
              <a:effectLst/>
              <a:uLnTx/>
              <a:uFillTx/>
              <a:latin typeface="Georgia" panose="02040502050405020303" pitchFamily="18" charset="0"/>
              <a:ea typeface="+mn-ea"/>
              <a:cs typeface="+mn-cs"/>
            </a:endParaRPr>
          </a:p>
        </p:txBody>
      </p:sp>
      <p:sp>
        <p:nvSpPr>
          <p:cNvPr id="7" name="Rectangle 6"/>
          <p:cNvSpPr/>
          <p:nvPr/>
        </p:nvSpPr>
        <p:spPr>
          <a:xfrm>
            <a:off x="3575443" y="3671000"/>
            <a:ext cx="1857292" cy="758252"/>
          </a:xfrm>
          <a:prstGeom prst="rect">
            <a:avLst/>
          </a:prstGeom>
          <a:noFill/>
          <a:ln w="25400" cap="flat" cmpd="sng" algn="ctr">
            <a:solidFill>
              <a:srgbClr val="C0C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a:solidFill>
                  <a:srgbClr val="C00000"/>
                </a:solidFill>
                <a:latin typeface="Georgia" panose="02040502050405020303" pitchFamily="18" charset="0"/>
              </a:rPr>
              <a:t>AGENTS</a:t>
            </a:r>
            <a:endParaRPr kumimoji="0" lang="ru-RU" sz="2400" b="0" i="0" u="none" strike="noStrike" kern="0" cap="none" spc="0" normalizeH="0" baseline="0" noProof="0" dirty="0">
              <a:ln>
                <a:noFill/>
              </a:ln>
              <a:solidFill>
                <a:srgbClr val="C00000"/>
              </a:solidFill>
              <a:effectLst/>
              <a:uLnTx/>
              <a:uFillTx/>
              <a:latin typeface="Georgia" panose="02040502050405020303" pitchFamily="18" charset="0"/>
              <a:ea typeface="+mn-ea"/>
              <a:cs typeface="+mn-cs"/>
            </a:endParaRPr>
          </a:p>
        </p:txBody>
      </p:sp>
      <p:sp>
        <p:nvSpPr>
          <p:cNvPr id="8" name="Rectangle 7"/>
          <p:cNvSpPr/>
          <p:nvPr/>
        </p:nvSpPr>
        <p:spPr>
          <a:xfrm>
            <a:off x="6467482" y="3671000"/>
            <a:ext cx="1857292" cy="758252"/>
          </a:xfrm>
          <a:prstGeom prst="rect">
            <a:avLst/>
          </a:prstGeom>
          <a:noFill/>
          <a:ln w="25400" cap="flat" cmpd="sng" algn="ctr">
            <a:solidFill>
              <a:srgbClr val="C0C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kern="0" dirty="0">
                <a:solidFill>
                  <a:srgbClr val="C00000"/>
                </a:solidFill>
                <a:latin typeface="Georgia" panose="02040502050405020303" pitchFamily="18" charset="0"/>
              </a:rPr>
              <a:t>ACTORS</a:t>
            </a:r>
            <a:endParaRPr kumimoji="0" lang="ru-RU" sz="2400" b="0" i="0" u="none" strike="noStrike" kern="0" cap="none" spc="0" normalizeH="0" baseline="0" noProof="0" dirty="0">
              <a:ln>
                <a:noFill/>
              </a:ln>
              <a:solidFill>
                <a:srgbClr val="C00000"/>
              </a:solidFill>
              <a:effectLst/>
              <a:uLnTx/>
              <a:uFillTx/>
              <a:latin typeface="Georgia" panose="02040502050405020303" pitchFamily="18" charset="0"/>
              <a:ea typeface="+mn-ea"/>
              <a:cs typeface="+mn-cs"/>
            </a:endParaRPr>
          </a:p>
        </p:txBody>
      </p:sp>
      <p:sp>
        <p:nvSpPr>
          <p:cNvPr id="9" name="Right Arrow 8"/>
          <p:cNvSpPr/>
          <p:nvPr/>
        </p:nvSpPr>
        <p:spPr>
          <a:xfrm>
            <a:off x="2800282" y="3946183"/>
            <a:ext cx="519154" cy="240192"/>
          </a:xfrm>
          <a:prstGeom prst="rightArrow">
            <a:avLst/>
          </a:prstGeom>
          <a:solidFill>
            <a:srgbClr val="C0C0C0"/>
          </a:solidFill>
          <a:ln w="25400" cap="flat" cmpd="sng" algn="ctr">
            <a:solidFill>
              <a:srgbClr val="C0C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1" name="Right Arrow 10"/>
          <p:cNvSpPr/>
          <p:nvPr/>
        </p:nvSpPr>
        <p:spPr>
          <a:xfrm>
            <a:off x="5688742" y="3946183"/>
            <a:ext cx="519154" cy="240192"/>
          </a:xfrm>
          <a:prstGeom prst="rightArrow">
            <a:avLst/>
          </a:prstGeom>
          <a:solidFill>
            <a:srgbClr val="C0C0C0"/>
          </a:solidFill>
          <a:ln w="25400" cap="flat" cmpd="sng" algn="ctr">
            <a:solidFill>
              <a:srgbClr val="C0C0C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7299262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832" y="1542387"/>
            <a:ext cx="8321749" cy="3698873"/>
          </a:xfrm>
        </p:spPr>
        <p:txBody>
          <a:bodyPr/>
          <a:lstStyle/>
          <a:p>
            <a:pPr algn="ctr"/>
            <a:r>
              <a:rPr lang="en-US" dirty="0"/>
              <a:t>Approach 1: Executive Education</a:t>
            </a:r>
            <a:endParaRPr lang="ru-RU"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3FD32F-260E-4BCC-9390-2899BB2A02EA}" type="datetime1">
              <a:rPr kumimoji="0" lang="ru-RU" sz="900" b="0" i="0" u="none" strike="noStrike" kern="1200" cap="none" spc="0" normalizeH="0" baseline="0" noProof="0" smtClean="0">
                <a:ln>
                  <a:noFill/>
                </a:ln>
                <a:solidFill>
                  <a:srgbClr val="C0C0C0">
                    <a:lumMod val="50000"/>
                  </a:srgbClr>
                </a:solidFill>
                <a:effectLst/>
                <a:uLnTx/>
                <a:uFillTx/>
                <a:latin typeface="Georg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27.04.2017</a:t>
            </a:fld>
            <a:endParaRPr kumimoji="0" lang="en-US" sz="900" b="0" i="0" u="none" strike="noStrike" kern="1200" cap="none" spc="0" normalizeH="0" baseline="0" noProof="0" dirty="0">
              <a:ln>
                <a:noFill/>
              </a:ln>
              <a:solidFill>
                <a:srgbClr val="C0C0C0">
                  <a:lumMod val="50000"/>
                </a:srgbClr>
              </a:solidFill>
              <a:effectLst/>
              <a:uLnTx/>
              <a:uFillTx/>
              <a:latin typeface="Georgia"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a:ln>
                  <a:noFill/>
                </a:ln>
                <a:solidFill>
                  <a:srgbClr val="C0C0C0">
                    <a:lumMod val="50000"/>
                  </a:srgbClr>
                </a:solidFill>
                <a:effectLst/>
                <a:uLnTx/>
                <a:uFillTx/>
                <a:latin typeface="Georgia" pitchFamily="18" charset="0"/>
                <a:ea typeface="+mn-ea"/>
                <a:cs typeface="+mn-cs"/>
              </a:rPr>
              <a:t>Московская школа управления СКОЛКОВО</a:t>
            </a:r>
            <a:endParaRPr kumimoji="0" lang="en-US" sz="900" b="0" i="0" u="none" strike="noStrike" kern="1200" cap="none" spc="0" normalizeH="0" baseline="0" noProof="0">
              <a:ln>
                <a:noFill/>
              </a:ln>
              <a:solidFill>
                <a:srgbClr val="C0C0C0">
                  <a:lumMod val="50000"/>
                </a:srgbClr>
              </a:solidFill>
              <a:effectLst/>
              <a:uLnTx/>
              <a:uFillTx/>
              <a:latin typeface="Georgia"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57ADC-75AE-4344-8C89-9F97EC0722FF}" type="slidenum">
              <a:rPr kumimoji="0" lang="en-US" sz="900" b="0" i="0" u="none" strike="noStrike" kern="1200" cap="none" spc="0" normalizeH="0" baseline="0" noProof="0" smtClean="0">
                <a:ln>
                  <a:noFill/>
                </a:ln>
                <a:solidFill>
                  <a:srgbClr val="C0C0C0">
                    <a:lumMod val="50000"/>
                  </a:srgbClr>
                </a:solidFill>
                <a:effectLst/>
                <a:uLnTx/>
                <a:uFillTx/>
                <a:latin typeface="Georg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dirty="0">
              <a:ln>
                <a:noFill/>
              </a:ln>
              <a:solidFill>
                <a:srgbClr val="C0C0C0">
                  <a:lumMod val="50000"/>
                </a:srgbClr>
              </a:solidFill>
              <a:effectLst/>
              <a:uLnTx/>
              <a:uFillTx/>
              <a:latin typeface="Georgia" pitchFamily="18" charset="0"/>
              <a:ea typeface="+mn-ea"/>
              <a:cs typeface="+mn-cs"/>
            </a:endParaRPr>
          </a:p>
        </p:txBody>
      </p:sp>
    </p:spTree>
    <p:extLst>
      <p:ext uri="{BB962C8B-B14F-4D97-AF65-F5344CB8AC3E}">
        <p14:creationId xmlns:p14="http://schemas.microsoft.com/office/powerpoint/2010/main" val="1389025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buSzPct val="25000"/>
            </a:pPr>
            <a:fld id="{00000000-1234-1234-1234-123412341234}" type="slidenum">
              <a:rPr lang="ru-RU" sz="900" smtClean="0">
                <a:solidFill>
                  <a:srgbClr val="606060"/>
                </a:solidFill>
                <a:latin typeface="Georgia"/>
                <a:ea typeface="Georgia"/>
                <a:cs typeface="Georgia"/>
                <a:sym typeface="Georgia"/>
              </a:rPr>
              <a:pPr algn="r">
                <a:buSzPct val="25000"/>
              </a:pPr>
              <a:t>16</a:t>
            </a:fld>
            <a:endParaRPr lang="ru-RU" sz="900">
              <a:solidFill>
                <a:srgbClr val="606060"/>
              </a:solidFill>
              <a:latin typeface="Georgia"/>
              <a:ea typeface="Georgia"/>
              <a:cs typeface="Georgia"/>
              <a:sym typeface="Georgia"/>
            </a:endParaRPr>
          </a:p>
        </p:txBody>
      </p:sp>
      <p:pic>
        <p:nvPicPr>
          <p:cNvPr id="5" name="Picture 4"/>
          <p:cNvPicPr>
            <a:picLocks noChangeAspect="1"/>
          </p:cNvPicPr>
          <p:nvPr/>
        </p:nvPicPr>
        <p:blipFill>
          <a:blip r:embed="rId2"/>
          <a:stretch>
            <a:fillRect/>
          </a:stretch>
        </p:blipFill>
        <p:spPr>
          <a:xfrm>
            <a:off x="1805745" y="255744"/>
            <a:ext cx="4459588" cy="2428189"/>
          </a:xfrm>
          <a:prstGeom prst="rect">
            <a:avLst/>
          </a:prstGeom>
        </p:spPr>
      </p:pic>
      <p:sp>
        <p:nvSpPr>
          <p:cNvPr id="7" name="Title 1"/>
          <p:cNvSpPr txBox="1">
            <a:spLocks/>
          </p:cNvSpPr>
          <p:nvPr/>
        </p:nvSpPr>
        <p:spPr bwMode="auto">
          <a:xfrm>
            <a:off x="441229" y="2922585"/>
            <a:ext cx="8494714"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2"/>
                </a:solidFill>
                <a:latin typeface="Trebuchet MS" pitchFamily="34" charset="0"/>
                <a:ea typeface="+mj-ea"/>
                <a:cs typeface="+mj-cs"/>
              </a:defRPr>
            </a:lvl1pPr>
            <a:lvl2pPr algn="r" rtl="0" eaLnBrk="1" fontAlgn="base" hangingPunct="1">
              <a:spcBef>
                <a:spcPct val="0"/>
              </a:spcBef>
              <a:spcAft>
                <a:spcPct val="0"/>
              </a:spcAft>
              <a:defRPr sz="3200" b="1">
                <a:solidFill>
                  <a:schemeClr val="tx2"/>
                </a:solidFill>
                <a:latin typeface="Trebuchet MS" pitchFamily="34" charset="0"/>
              </a:defRPr>
            </a:lvl2pPr>
            <a:lvl3pPr algn="r" rtl="0" eaLnBrk="1" fontAlgn="base" hangingPunct="1">
              <a:spcBef>
                <a:spcPct val="0"/>
              </a:spcBef>
              <a:spcAft>
                <a:spcPct val="0"/>
              </a:spcAft>
              <a:defRPr sz="3200" b="1">
                <a:solidFill>
                  <a:schemeClr val="tx2"/>
                </a:solidFill>
                <a:latin typeface="Trebuchet MS" pitchFamily="34" charset="0"/>
              </a:defRPr>
            </a:lvl3pPr>
            <a:lvl4pPr algn="r" rtl="0" eaLnBrk="1" fontAlgn="base" hangingPunct="1">
              <a:spcBef>
                <a:spcPct val="0"/>
              </a:spcBef>
              <a:spcAft>
                <a:spcPct val="0"/>
              </a:spcAft>
              <a:defRPr sz="3200" b="1">
                <a:solidFill>
                  <a:schemeClr val="tx2"/>
                </a:solidFill>
                <a:latin typeface="Trebuchet MS" pitchFamily="34" charset="0"/>
              </a:defRPr>
            </a:lvl4pPr>
            <a:lvl5pPr algn="r" rtl="0" eaLnBrk="1" fontAlgn="base" hangingPunct="1">
              <a:spcBef>
                <a:spcPct val="0"/>
              </a:spcBef>
              <a:spcAft>
                <a:spcPct val="0"/>
              </a:spcAft>
              <a:defRPr sz="3200" b="1">
                <a:solidFill>
                  <a:schemeClr val="tx2"/>
                </a:solidFill>
                <a:latin typeface="Trebuchet MS" pitchFamily="34"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a:lstStyle>
          <a:p>
            <a:pPr algn="l">
              <a:defRPr/>
            </a:pPr>
            <a:r>
              <a:rPr lang="en-US" sz="2800" kern="0" dirty="0">
                <a:solidFill>
                  <a:srgbClr val="C00000"/>
                </a:solidFill>
              </a:rPr>
              <a:t>Conditions of </a:t>
            </a:r>
            <a:r>
              <a:rPr lang="en-US" sz="2800" kern="0" dirty="0" err="1">
                <a:solidFill>
                  <a:srgbClr val="C00000"/>
                </a:solidFill>
              </a:rPr>
              <a:t>ExEd</a:t>
            </a:r>
            <a:r>
              <a:rPr lang="en-US" sz="2800" kern="0" dirty="0">
                <a:solidFill>
                  <a:srgbClr val="C00000"/>
                </a:solidFill>
              </a:rPr>
              <a:t> effectiveness for universities:</a:t>
            </a:r>
            <a:endParaRPr lang="ru-RU" sz="2800" kern="0" dirty="0">
              <a:solidFill>
                <a:srgbClr val="C00000"/>
              </a:solidFill>
            </a:endParaRPr>
          </a:p>
        </p:txBody>
      </p:sp>
      <p:sp>
        <p:nvSpPr>
          <p:cNvPr id="8" name="Rectangle 7"/>
          <p:cNvSpPr/>
          <p:nvPr/>
        </p:nvSpPr>
        <p:spPr>
          <a:xfrm>
            <a:off x="173736" y="3649874"/>
            <a:ext cx="8836913" cy="3071610"/>
          </a:xfrm>
          <a:prstGeom prst="rect">
            <a:avLst/>
          </a:prstGeom>
        </p:spPr>
        <p:txBody>
          <a:bodyPr wrap="square">
            <a:spAutoFit/>
          </a:bodyPr>
          <a:lstStyle/>
          <a:p>
            <a:pPr marL="452438" lvl="0"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Active involvement of “participants” in core processes of a particular university</a:t>
            </a:r>
          </a:p>
          <a:p>
            <a:pPr marL="452438" lvl="0"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Direct involvement of top management</a:t>
            </a:r>
          </a:p>
          <a:p>
            <a:pPr marL="452438" lvl="0"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Sustained critique of received ideas, values and actual practices (“problematization”)</a:t>
            </a:r>
          </a:p>
          <a:p>
            <a:pPr marL="452438" lvl="0"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Influx of international expertise and benchmarks</a:t>
            </a:r>
          </a:p>
          <a:p>
            <a:pPr marL="452438" lvl="0"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Project work, involving intense and conflicting communication, taking participants outside their habitual frameworks and self-determination</a:t>
            </a:r>
          </a:p>
        </p:txBody>
      </p:sp>
    </p:spTree>
    <p:extLst>
      <p:ext uri="{BB962C8B-B14F-4D97-AF65-F5344CB8AC3E}">
        <p14:creationId xmlns:p14="http://schemas.microsoft.com/office/powerpoint/2010/main" val="22891856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Idealized Design</a:t>
            </a:r>
            <a:endParaRPr lang="ru-RU" dirty="0"/>
          </a:p>
        </p:txBody>
      </p:sp>
      <p:sp>
        <p:nvSpPr>
          <p:cNvPr id="4" name="Date Placeholder 3"/>
          <p:cNvSpPr>
            <a:spLocks noGrp="1"/>
          </p:cNvSpPr>
          <p:nvPr>
            <p:ph type="dt" sz="half" idx="10"/>
          </p:nvPr>
        </p:nvSpPr>
        <p:spPr/>
        <p:txBody>
          <a:bodyPr/>
          <a:lstStyle/>
          <a:p>
            <a:pPr>
              <a:defRPr/>
            </a:pPr>
            <a:fld id="{FD3FD32F-260E-4BCC-9390-2899BB2A02EA}" type="datetime1">
              <a:rPr lang="ru-RU" smtClean="0">
                <a:solidFill>
                  <a:srgbClr val="C0C0C0">
                    <a:lumMod val="50000"/>
                  </a:srgbClr>
                </a:solidFill>
                <a:latin typeface="Calibri" panose="020F0502020204030204" pitchFamily="34" charset="0"/>
              </a:rPr>
              <a:pPr>
                <a:defRPr/>
              </a:pPr>
              <a:t>26.04.2017</a:t>
            </a:fld>
            <a:endParaRPr lang="en-US" dirty="0">
              <a:solidFill>
                <a:srgbClr val="C0C0C0">
                  <a:lumMod val="50000"/>
                </a:srgbClr>
              </a:solidFill>
              <a:latin typeface="Calibri" panose="020F0502020204030204" pitchFamily="34" charset="0"/>
            </a:endParaRPr>
          </a:p>
        </p:txBody>
      </p:sp>
      <p:sp>
        <p:nvSpPr>
          <p:cNvPr id="5" name="Footer Placeholder 4"/>
          <p:cNvSpPr>
            <a:spLocks noGrp="1"/>
          </p:cNvSpPr>
          <p:nvPr>
            <p:ph type="ftr" sz="quarter" idx="11"/>
          </p:nvPr>
        </p:nvSpPr>
        <p:spPr/>
        <p:txBody>
          <a:bodyPr/>
          <a:lstStyle/>
          <a:p>
            <a:pPr>
              <a:defRPr/>
            </a:pPr>
            <a:r>
              <a:rPr lang="ru-RU" dirty="0">
                <a:solidFill>
                  <a:srgbClr val="C0C0C0">
                    <a:lumMod val="50000"/>
                  </a:srgbClr>
                </a:solidFill>
                <a:latin typeface="Calibri" panose="020F0502020204030204" pitchFamily="34" charset="0"/>
              </a:rPr>
              <a:t>Московская школа управления СКОЛКОВО</a:t>
            </a:r>
            <a:endParaRPr lang="en-US" dirty="0">
              <a:solidFill>
                <a:srgbClr val="C0C0C0">
                  <a:lumMod val="50000"/>
                </a:srgbClr>
              </a:solidFill>
              <a:latin typeface="Calibri" panose="020F0502020204030204" pitchFamily="34" charset="0"/>
            </a:endParaRPr>
          </a:p>
        </p:txBody>
      </p:sp>
      <p:sp>
        <p:nvSpPr>
          <p:cNvPr id="6" name="Slide Number Placeholder 5"/>
          <p:cNvSpPr>
            <a:spLocks noGrp="1"/>
          </p:cNvSpPr>
          <p:nvPr>
            <p:ph type="sldNum" sz="quarter" idx="12"/>
          </p:nvPr>
        </p:nvSpPr>
        <p:spPr/>
        <p:txBody>
          <a:bodyPr/>
          <a:lstStyle/>
          <a:p>
            <a:pPr>
              <a:defRPr/>
            </a:pPr>
            <a:fld id="{43D57ADC-75AE-4344-8C89-9F97EC0722FF}" type="slidenum">
              <a:rPr lang="en-US" smtClean="0">
                <a:solidFill>
                  <a:srgbClr val="C0C0C0">
                    <a:lumMod val="50000"/>
                  </a:srgbClr>
                </a:solidFill>
                <a:latin typeface="Calibri" panose="020F0502020204030204" pitchFamily="34" charset="0"/>
              </a:rPr>
              <a:pPr>
                <a:defRPr/>
              </a:pPr>
              <a:t>17</a:t>
            </a:fld>
            <a:endParaRPr lang="en-US" dirty="0">
              <a:solidFill>
                <a:srgbClr val="C0C0C0">
                  <a:lumMod val="50000"/>
                </a:srgbClr>
              </a:solidFill>
              <a:latin typeface="Calibri" panose="020F0502020204030204" pitchFamily="34" charset="0"/>
            </a:endParaRPr>
          </a:p>
        </p:txBody>
      </p:sp>
      <p:cxnSp>
        <p:nvCxnSpPr>
          <p:cNvPr id="8" name="Straight Connector 7"/>
          <p:cNvCxnSpPr/>
          <p:nvPr/>
        </p:nvCxnSpPr>
        <p:spPr>
          <a:xfrm>
            <a:off x="2591675" y="1958584"/>
            <a:ext cx="2142250" cy="2137166"/>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4733926" y="1928609"/>
            <a:ext cx="1906147" cy="2167141"/>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710113" y="4095750"/>
            <a:ext cx="23812" cy="200025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263558" y="4468117"/>
            <a:ext cx="1860641" cy="830997"/>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rPr>
              <a:t>University </a:t>
            </a:r>
          </a:p>
          <a:p>
            <a:pPr algn="ctr"/>
            <a:r>
              <a:rPr lang="en-US" sz="2400" b="1" dirty="0">
                <a:solidFill>
                  <a:srgbClr val="000000"/>
                </a:solidFill>
                <a:latin typeface="Calibri" panose="020F0502020204030204" pitchFamily="34" charset="0"/>
              </a:rPr>
              <a:t>As Is</a:t>
            </a:r>
            <a:endParaRPr lang="ru-RU" sz="2400" b="1" dirty="0">
              <a:solidFill>
                <a:srgbClr val="000000"/>
              </a:solidFill>
              <a:latin typeface="Calibri" panose="020F0502020204030204" pitchFamily="34" charset="0"/>
            </a:endParaRPr>
          </a:p>
        </p:txBody>
      </p:sp>
      <p:cxnSp>
        <p:nvCxnSpPr>
          <p:cNvPr id="20" name="Straight Arrow Connector 19"/>
          <p:cNvCxnSpPr/>
          <p:nvPr/>
        </p:nvCxnSpPr>
        <p:spPr>
          <a:xfrm>
            <a:off x="3343275" y="4898357"/>
            <a:ext cx="3162300" cy="908937"/>
          </a:xfrm>
          <a:prstGeom prst="straightConnector1">
            <a:avLst/>
          </a:prstGeom>
          <a:ln w="66675">
            <a:tailEnd type="triangle"/>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952299">
            <a:off x="3828095" y="5359653"/>
            <a:ext cx="2192652" cy="369332"/>
          </a:xfrm>
          <a:prstGeom prst="rect">
            <a:avLst/>
          </a:prstGeom>
          <a:noFill/>
        </p:spPr>
        <p:txBody>
          <a:bodyPr wrap="none" rtlCol="0">
            <a:spAutoFit/>
          </a:bodyPr>
          <a:lstStyle/>
          <a:p>
            <a:r>
              <a:rPr lang="en-US" b="1" dirty="0">
                <a:solidFill>
                  <a:srgbClr val="000000">
                    <a:lumMod val="50000"/>
                    <a:lumOff val="50000"/>
                  </a:srgbClr>
                </a:solidFill>
                <a:latin typeface="Calibri" panose="020F0502020204030204" pitchFamily="34" charset="0"/>
              </a:rPr>
              <a:t>inertial development</a:t>
            </a:r>
            <a:endParaRPr lang="ru-RU" b="1" dirty="0">
              <a:solidFill>
                <a:srgbClr val="000000">
                  <a:lumMod val="50000"/>
                  <a:lumOff val="50000"/>
                </a:srgbClr>
              </a:solidFill>
              <a:latin typeface="Calibri" panose="020F0502020204030204" pitchFamily="34" charset="0"/>
            </a:endParaRPr>
          </a:p>
        </p:txBody>
      </p:sp>
      <p:sp>
        <p:nvSpPr>
          <p:cNvPr id="25" name="TextBox 24"/>
          <p:cNvSpPr txBox="1"/>
          <p:nvPr/>
        </p:nvSpPr>
        <p:spPr>
          <a:xfrm>
            <a:off x="6464960" y="5489187"/>
            <a:ext cx="2316404" cy="830997"/>
          </a:xfrm>
          <a:prstGeom prst="rect">
            <a:avLst/>
          </a:prstGeom>
          <a:noFill/>
        </p:spPr>
        <p:txBody>
          <a:bodyPr wrap="none" rtlCol="0">
            <a:spAutoFit/>
          </a:bodyPr>
          <a:lstStyle/>
          <a:p>
            <a:pPr algn="ctr"/>
            <a:r>
              <a:rPr lang="en-US" sz="2400" b="1" dirty="0">
                <a:solidFill>
                  <a:srgbClr val="C0C0C0">
                    <a:lumMod val="75000"/>
                  </a:srgbClr>
                </a:solidFill>
                <a:latin typeface="Calibri" panose="020F0502020204030204" pitchFamily="34" charset="0"/>
              </a:rPr>
              <a:t>University</a:t>
            </a:r>
            <a:endParaRPr lang="ru-RU" sz="2400" b="1" dirty="0">
              <a:solidFill>
                <a:srgbClr val="C0C0C0">
                  <a:lumMod val="75000"/>
                </a:srgbClr>
              </a:solidFill>
              <a:latin typeface="Calibri" panose="020F0502020204030204" pitchFamily="34" charset="0"/>
            </a:endParaRPr>
          </a:p>
          <a:p>
            <a:pPr algn="ctr"/>
            <a:r>
              <a:rPr lang="en-US" sz="2400" b="1" dirty="0">
                <a:solidFill>
                  <a:srgbClr val="C0C0C0">
                    <a:lumMod val="75000"/>
                  </a:srgbClr>
                </a:solidFill>
                <a:latin typeface="Calibri" panose="020F0502020204030204" pitchFamily="34" charset="0"/>
              </a:rPr>
              <a:t>“Natural” Future</a:t>
            </a:r>
            <a:endParaRPr lang="ru-RU" sz="2400" b="1" dirty="0">
              <a:solidFill>
                <a:srgbClr val="C0C0C0">
                  <a:lumMod val="75000"/>
                </a:srgbClr>
              </a:solidFill>
              <a:latin typeface="Calibri" panose="020F0502020204030204" pitchFamily="34" charset="0"/>
            </a:endParaRPr>
          </a:p>
        </p:txBody>
      </p:sp>
      <p:sp>
        <p:nvSpPr>
          <p:cNvPr id="26" name="TextBox 25"/>
          <p:cNvSpPr txBox="1"/>
          <p:nvPr/>
        </p:nvSpPr>
        <p:spPr>
          <a:xfrm>
            <a:off x="6464960" y="3397645"/>
            <a:ext cx="1867365" cy="830997"/>
          </a:xfrm>
          <a:prstGeom prst="rect">
            <a:avLst/>
          </a:prstGeom>
          <a:noFill/>
        </p:spPr>
        <p:txBody>
          <a:bodyPr wrap="square" rtlCol="0">
            <a:spAutoFit/>
          </a:bodyPr>
          <a:lstStyle/>
          <a:p>
            <a:pPr algn="ctr"/>
            <a:r>
              <a:rPr lang="en-US" sz="2400" b="1" dirty="0">
                <a:solidFill>
                  <a:srgbClr val="000000"/>
                </a:solidFill>
                <a:latin typeface="Calibri" panose="020F0502020204030204" pitchFamily="34" charset="0"/>
              </a:rPr>
              <a:t>University Target Model</a:t>
            </a:r>
            <a:endParaRPr lang="ru-RU" sz="2400" b="1" dirty="0">
              <a:solidFill>
                <a:srgbClr val="000000"/>
              </a:solidFill>
              <a:latin typeface="Calibri" panose="020F0502020204030204" pitchFamily="34" charset="0"/>
            </a:endParaRPr>
          </a:p>
        </p:txBody>
      </p:sp>
      <p:sp>
        <p:nvSpPr>
          <p:cNvPr id="29" name="TextBox 28"/>
          <p:cNvSpPr txBox="1"/>
          <p:nvPr/>
        </p:nvSpPr>
        <p:spPr>
          <a:xfrm>
            <a:off x="3322944" y="1659499"/>
            <a:ext cx="1692771" cy="646331"/>
          </a:xfrm>
          <a:prstGeom prst="rect">
            <a:avLst/>
          </a:prstGeom>
          <a:noFill/>
        </p:spPr>
        <p:txBody>
          <a:bodyPr wrap="none" rtlCol="0">
            <a:spAutoFit/>
          </a:bodyPr>
          <a:lstStyle/>
          <a:p>
            <a:r>
              <a:rPr lang="en-US" b="1" dirty="0">
                <a:solidFill>
                  <a:srgbClr val="FF0000"/>
                </a:solidFill>
                <a:latin typeface="Calibri" panose="020F0502020204030204" pitchFamily="34" charset="0"/>
              </a:rPr>
              <a:t>IDEAL SPACE OF</a:t>
            </a:r>
          </a:p>
          <a:p>
            <a:r>
              <a:rPr lang="en-US" b="1" dirty="0">
                <a:solidFill>
                  <a:srgbClr val="FF0000"/>
                </a:solidFill>
                <a:latin typeface="Calibri" panose="020F0502020204030204" pitchFamily="34" charset="0"/>
              </a:rPr>
              <a:t>PROJECT WORK</a:t>
            </a:r>
            <a:endParaRPr lang="ru-RU" b="1" dirty="0">
              <a:solidFill>
                <a:srgbClr val="FF0000"/>
              </a:solidFill>
              <a:latin typeface="Calibri" panose="020F0502020204030204" pitchFamily="34" charset="0"/>
            </a:endParaRPr>
          </a:p>
        </p:txBody>
      </p:sp>
      <p:cxnSp>
        <p:nvCxnSpPr>
          <p:cNvPr id="30" name="Straight Arrow Connector 29"/>
          <p:cNvCxnSpPr/>
          <p:nvPr/>
        </p:nvCxnSpPr>
        <p:spPr>
          <a:xfrm flipV="1">
            <a:off x="3343275" y="4095751"/>
            <a:ext cx="2867025" cy="641940"/>
          </a:xfrm>
          <a:prstGeom prst="straightConnector1">
            <a:avLst/>
          </a:prstGeom>
          <a:ln w="66675">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3259494" y="2536899"/>
            <a:ext cx="1112487" cy="1462686"/>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709702" y="2570550"/>
            <a:ext cx="2485650" cy="626428"/>
          </a:xfrm>
          <a:prstGeom prst="straightConnector1">
            <a:avLst/>
          </a:prstGeom>
          <a:ln w="666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Left-Up Arrow 2"/>
          <p:cNvSpPr/>
          <p:nvPr/>
        </p:nvSpPr>
        <p:spPr>
          <a:xfrm rot="5400000">
            <a:off x="-44542" y="4725201"/>
            <a:ext cx="2213156" cy="1019175"/>
          </a:xfrm>
          <a:prstGeom prst="leftUpArrow">
            <a:avLst>
              <a:gd name="adj1" fmla="val 4439"/>
              <a:gd name="adj2" fmla="val 8645"/>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latin typeface="Calibri" panose="020F0502020204030204" pitchFamily="34" charset="0"/>
            </a:endParaRPr>
          </a:p>
        </p:txBody>
      </p:sp>
      <p:cxnSp>
        <p:nvCxnSpPr>
          <p:cNvPr id="23" name="Straight Connector 22"/>
          <p:cNvCxnSpPr/>
          <p:nvPr/>
        </p:nvCxnSpPr>
        <p:spPr>
          <a:xfrm>
            <a:off x="552449" y="4778594"/>
            <a:ext cx="2095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2449" y="5095875"/>
            <a:ext cx="2095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2449" y="5397719"/>
            <a:ext cx="2095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2449" y="5728795"/>
            <a:ext cx="20955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552449" y="5997794"/>
            <a:ext cx="20955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 name="Up Arrow 12"/>
          <p:cNvSpPr/>
          <p:nvPr/>
        </p:nvSpPr>
        <p:spPr>
          <a:xfrm>
            <a:off x="931749" y="4769791"/>
            <a:ext cx="341862" cy="97840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FFFF"/>
              </a:solidFill>
              <a:latin typeface="Calibri" panose="020F0502020204030204" pitchFamily="34" charset="0"/>
            </a:endParaRPr>
          </a:p>
        </p:txBody>
      </p:sp>
      <p:cxnSp>
        <p:nvCxnSpPr>
          <p:cNvPr id="15" name="Straight Arrow Connector 14"/>
          <p:cNvCxnSpPr/>
          <p:nvPr/>
        </p:nvCxnSpPr>
        <p:spPr>
          <a:xfrm flipV="1">
            <a:off x="4348165" y="6341365"/>
            <a:ext cx="857244" cy="100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843510" y="5942940"/>
            <a:ext cx="282450" cy="430887"/>
          </a:xfrm>
          <a:prstGeom prst="rect">
            <a:avLst/>
          </a:prstGeom>
          <a:noFill/>
        </p:spPr>
        <p:txBody>
          <a:bodyPr wrap="none" rtlCol="0">
            <a:spAutoFit/>
          </a:bodyPr>
          <a:lstStyle/>
          <a:p>
            <a:r>
              <a:rPr lang="en-US" sz="2200" b="1" dirty="0">
                <a:solidFill>
                  <a:srgbClr val="000000"/>
                </a:solidFill>
                <a:latin typeface="Calibri" panose="020F0502020204030204" pitchFamily="34" charset="0"/>
              </a:rPr>
              <a:t>t</a:t>
            </a:r>
            <a:endParaRPr lang="ru-RU" sz="2200" b="1" dirty="0">
              <a:solidFill>
                <a:srgbClr val="000000"/>
              </a:solidFill>
              <a:latin typeface="Calibri" panose="020F0502020204030204" pitchFamily="34" charset="0"/>
            </a:endParaRPr>
          </a:p>
        </p:txBody>
      </p:sp>
      <p:cxnSp>
        <p:nvCxnSpPr>
          <p:cNvPr id="33" name="Straight Arrow Connector 32"/>
          <p:cNvCxnSpPr/>
          <p:nvPr/>
        </p:nvCxnSpPr>
        <p:spPr>
          <a:xfrm flipV="1">
            <a:off x="3343275" y="4089665"/>
            <a:ext cx="2867025" cy="641940"/>
          </a:xfrm>
          <a:prstGeom prst="straightConnector1">
            <a:avLst/>
          </a:prstGeom>
          <a:ln w="66675">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640073" y="6373827"/>
            <a:ext cx="2051139" cy="430887"/>
          </a:xfrm>
          <a:prstGeom prst="rect">
            <a:avLst/>
          </a:prstGeom>
          <a:noFill/>
        </p:spPr>
        <p:txBody>
          <a:bodyPr wrap="none" rtlCol="0">
            <a:spAutoFit/>
          </a:bodyPr>
          <a:lstStyle/>
          <a:p>
            <a:r>
              <a:rPr lang="en-US" sz="2200" dirty="0">
                <a:latin typeface="Calibri" panose="020F0502020204030204" pitchFamily="34" charset="0"/>
              </a:rPr>
              <a:t>*) Russell </a:t>
            </a:r>
            <a:r>
              <a:rPr lang="en-US" sz="2200" dirty="0" err="1">
                <a:latin typeface="Calibri" panose="020F0502020204030204" pitchFamily="34" charset="0"/>
              </a:rPr>
              <a:t>Ackoff</a:t>
            </a:r>
            <a:endParaRPr lang="ru-RU" sz="2200" dirty="0">
              <a:latin typeface="Calibri" panose="020F0502020204030204" pitchFamily="34" charset="0"/>
            </a:endParaRPr>
          </a:p>
        </p:txBody>
      </p:sp>
      <p:sp>
        <p:nvSpPr>
          <p:cNvPr id="34" name="TextBox 33"/>
          <p:cNvSpPr txBox="1"/>
          <p:nvPr/>
        </p:nvSpPr>
        <p:spPr>
          <a:xfrm rot="20852960">
            <a:off x="3554836" y="4342829"/>
            <a:ext cx="2921762" cy="369332"/>
          </a:xfrm>
          <a:prstGeom prst="rect">
            <a:avLst/>
          </a:prstGeom>
          <a:noFill/>
        </p:spPr>
        <p:txBody>
          <a:bodyPr wrap="none" rtlCol="0">
            <a:spAutoFit/>
          </a:bodyPr>
          <a:lstStyle/>
          <a:p>
            <a:r>
              <a:rPr lang="en-US" b="1" dirty="0">
                <a:solidFill>
                  <a:srgbClr val="FF0000"/>
                </a:solidFill>
                <a:latin typeface="Calibri" panose="020F0502020204030204" pitchFamily="34" charset="0"/>
              </a:rPr>
              <a:t>transformative development</a:t>
            </a:r>
            <a:endParaRPr lang="ru-RU"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7050504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4954" y="514860"/>
            <a:ext cx="6760030" cy="868363"/>
          </a:xfrm>
        </p:spPr>
        <p:txBody>
          <a:bodyPr/>
          <a:lstStyle/>
          <a:p>
            <a:r>
              <a:rPr lang="en-US" sz="3400" b="1" dirty="0">
                <a:latin typeface="Trebuchet MS" panose="020B0603020202020204" pitchFamily="34" charset="0"/>
              </a:rPr>
              <a:t>How is it possible to change an organizational culture?</a:t>
            </a:r>
            <a:br>
              <a:rPr lang="en-US" sz="3400" b="1" dirty="0">
                <a:latin typeface="Trebuchet MS" panose="020B0603020202020204" pitchFamily="34" charset="0"/>
              </a:rPr>
            </a:br>
            <a:r>
              <a:rPr lang="en-US" sz="3400" dirty="0">
                <a:latin typeface="Trebuchet MS" panose="020B0603020202020204" pitchFamily="34" charset="0"/>
              </a:rPr>
              <a:t>(without replacing its subjects)  </a:t>
            </a:r>
            <a:endParaRPr lang="ru-RU" sz="3400" dirty="0">
              <a:latin typeface="Trebuchet MS" panose="020B0603020202020204" pitchFamily="34" charset="0"/>
            </a:endParaRPr>
          </a:p>
        </p:txBody>
      </p:sp>
      <p:sp>
        <p:nvSpPr>
          <p:cNvPr id="3" name="Text Placeholder 2"/>
          <p:cNvSpPr>
            <a:spLocks noGrp="1"/>
          </p:cNvSpPr>
          <p:nvPr>
            <p:ph type="body" idx="1"/>
          </p:nvPr>
        </p:nvSpPr>
        <p:spPr>
          <a:xfrm>
            <a:off x="762000" y="2133600"/>
            <a:ext cx="7782984" cy="3892296"/>
          </a:xfrm>
        </p:spPr>
        <p:txBody>
          <a:bodyPr/>
          <a:lstStyle/>
          <a:p>
            <a:pPr marL="152400" indent="0">
              <a:buNone/>
            </a:pPr>
            <a:r>
              <a:rPr lang="en-US" sz="2300" b="1" dirty="0">
                <a:latin typeface="Calibri" panose="020F0502020204030204" pitchFamily="34" charset="0"/>
              </a:rPr>
              <a:t>Thesis 1: </a:t>
            </a:r>
            <a:r>
              <a:rPr lang="en-US" sz="2300" dirty="0">
                <a:latin typeface="Calibri" panose="020F0502020204030204" pitchFamily="34" charset="0"/>
              </a:rPr>
              <a:t>Although there are dominant organizational cultures, universities are populated by groups characterized by distinct and conflicting subcultures</a:t>
            </a:r>
          </a:p>
          <a:p>
            <a:pPr marL="152400" indent="0">
              <a:buNone/>
            </a:pPr>
            <a:endParaRPr lang="en-US" sz="2300" dirty="0">
              <a:latin typeface="Calibri" panose="020F0502020204030204" pitchFamily="34" charset="0"/>
            </a:endParaRPr>
          </a:p>
          <a:p>
            <a:pPr marL="152400" lvl="0" indent="0">
              <a:buNone/>
            </a:pPr>
            <a:endParaRPr lang="en-US" sz="2300" b="1" dirty="0">
              <a:latin typeface="Calibri" panose="020F0502020204030204" pitchFamily="34" charset="0"/>
            </a:endParaRPr>
          </a:p>
        </p:txBody>
      </p:sp>
      <p:sp>
        <p:nvSpPr>
          <p:cNvPr id="4" name="Slide Number Placeholder 3"/>
          <p:cNvSpPr>
            <a:spLocks noGrp="1"/>
          </p:cNvSpPr>
          <p:nvPr>
            <p:ph type="sldNum" idx="12"/>
          </p:nvPr>
        </p:nvSpPr>
        <p:spPr/>
        <p:txBody>
          <a:bodyPr/>
          <a:lstStyle/>
          <a:p>
            <a:pPr algn="r">
              <a:buSzPct val="25000"/>
            </a:pPr>
            <a:fld id="{00000000-1234-1234-1234-123412341234}" type="slidenum">
              <a:rPr lang="ru-RU" sz="900" smtClean="0">
                <a:solidFill>
                  <a:srgbClr val="606060"/>
                </a:solidFill>
                <a:latin typeface="Georgia"/>
                <a:ea typeface="Georgia"/>
                <a:cs typeface="Georgia"/>
                <a:sym typeface="Georgia"/>
              </a:rPr>
              <a:pPr algn="r">
                <a:buSzPct val="25000"/>
              </a:pPr>
              <a:t>18</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31352948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latin typeface="Trebuchet MS" panose="020B0603020202020204" pitchFamily="34" charset="0"/>
              </a:rPr>
              <a:t>Social Constructivist Approach</a:t>
            </a:r>
            <a:endParaRPr lang="ru-RU" sz="3200" b="1" dirty="0">
              <a:latin typeface="Trebuchet MS" panose="020B0603020202020204" pitchFamily="34" charset="0"/>
            </a:endParaRPr>
          </a:p>
        </p:txBody>
      </p:sp>
      <p:sp>
        <p:nvSpPr>
          <p:cNvPr id="3" name="Text Placeholder 2"/>
          <p:cNvSpPr>
            <a:spLocks noGrp="1"/>
          </p:cNvSpPr>
          <p:nvPr>
            <p:ph type="body" idx="1"/>
          </p:nvPr>
        </p:nvSpPr>
        <p:spPr>
          <a:xfrm>
            <a:off x="690198" y="1897521"/>
            <a:ext cx="7849645" cy="4352924"/>
          </a:xfrm>
        </p:spPr>
        <p:txBody>
          <a:bodyPr/>
          <a:lstStyle/>
          <a:p>
            <a:pPr marL="152400" indent="0">
              <a:buNone/>
            </a:pPr>
            <a:r>
              <a:rPr lang="en-US" sz="2200" dirty="0">
                <a:latin typeface="Calibri" panose="020F0502020204030204" pitchFamily="34" charset="0"/>
              </a:rPr>
              <a:t>A single dominant culture </a:t>
            </a:r>
            <a:r>
              <a:rPr lang="en-US" sz="2200" dirty="0">
                <a:latin typeface="Calibri" panose="020F0502020204030204" pitchFamily="34" charset="0"/>
                <a:sym typeface="Wingdings" panose="05000000000000000000" pitchFamily="2" charset="2"/>
              </a:rPr>
              <a:t> a number of coexisting subcultures</a:t>
            </a:r>
          </a:p>
          <a:p>
            <a:pPr marL="152400" indent="0" algn="just">
              <a:buNone/>
            </a:pPr>
            <a:endParaRPr lang="en-US" sz="2200" dirty="0">
              <a:latin typeface="Calibri" panose="020F0502020204030204" pitchFamily="34" charset="0"/>
              <a:sym typeface="Wingdings" panose="05000000000000000000" pitchFamily="2" charset="2"/>
            </a:endParaRPr>
          </a:p>
          <a:p>
            <a:pPr marL="152400" indent="0" algn="just">
              <a:buNone/>
            </a:pPr>
            <a:r>
              <a:rPr lang="en-US" sz="2200" dirty="0">
                <a:latin typeface="Calibri" panose="020F0502020204030204" pitchFamily="34" charset="0"/>
                <a:sym typeface="Wingdings" panose="05000000000000000000" pitchFamily="2" charset="2"/>
              </a:rPr>
              <a:t>The culture of a group can now be defined as a pattern of shared basic assumptions learned by a group as it solved its problems of external adaptation and internal integration, which has worked well enough to be considered valid and, therefore, to be taught to new members as the correct way to perceive, think, and feel in relation to those problems.</a:t>
            </a:r>
          </a:p>
          <a:p>
            <a:pPr marL="152400" indent="0" algn="r">
              <a:buNone/>
            </a:pPr>
            <a:r>
              <a:rPr lang="en-US" sz="2200" dirty="0">
                <a:latin typeface="Calibri" panose="020F0502020204030204" pitchFamily="34" charset="0"/>
                <a:sym typeface="Wingdings" panose="05000000000000000000" pitchFamily="2" charset="2"/>
              </a:rPr>
              <a:t> (Edgar Schein, </a:t>
            </a:r>
            <a:r>
              <a:rPr lang="en-US" sz="2200" i="1" dirty="0">
                <a:latin typeface="Calibri" panose="020F0502020204030204" pitchFamily="34" charset="0"/>
                <a:sym typeface="Wingdings" panose="05000000000000000000" pitchFamily="2" charset="2"/>
              </a:rPr>
              <a:t>Organizational Culture and Leadership</a:t>
            </a:r>
            <a:r>
              <a:rPr lang="en-US" sz="2200" dirty="0">
                <a:latin typeface="Calibri" panose="020F0502020204030204" pitchFamily="34" charset="0"/>
                <a:sym typeface="Wingdings" panose="05000000000000000000" pitchFamily="2" charset="2"/>
              </a:rPr>
              <a:t>)</a:t>
            </a:r>
          </a:p>
          <a:p>
            <a:pPr marL="152400" indent="0">
              <a:buNone/>
            </a:pPr>
            <a:endParaRPr lang="ru-RU" sz="2200" dirty="0">
              <a:latin typeface="Calibri" panose="020F0502020204030204" pitchFamily="34" charset="0"/>
            </a:endParaRPr>
          </a:p>
        </p:txBody>
      </p:sp>
      <p:sp>
        <p:nvSpPr>
          <p:cNvPr id="4" name="Slide Number Placeholder 3"/>
          <p:cNvSpPr>
            <a:spLocks noGrp="1"/>
          </p:cNvSpPr>
          <p:nvPr>
            <p:ph type="sldNum" idx="12"/>
          </p:nvPr>
        </p:nvSpPr>
        <p:spPr/>
        <p:txBody>
          <a:bodyPr/>
          <a:lstStyle/>
          <a:p>
            <a:pPr algn="r">
              <a:buSzPct val="25000"/>
            </a:pPr>
            <a:fld id="{00000000-1234-1234-1234-123412341234}" type="slidenum">
              <a:rPr lang="ru-RU" sz="900" smtClean="0">
                <a:solidFill>
                  <a:srgbClr val="606060"/>
                </a:solidFill>
                <a:latin typeface="Georgia"/>
                <a:ea typeface="Georgia"/>
                <a:cs typeface="Georgia"/>
                <a:sym typeface="Georgia"/>
              </a:rPr>
              <a:pPr algn="r">
                <a:buSzPct val="25000"/>
              </a:pPr>
              <a:t>19</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1466250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832" y="1542387"/>
            <a:ext cx="8321749" cy="3698873"/>
          </a:xfrm>
        </p:spPr>
        <p:txBody>
          <a:bodyPr/>
          <a:lstStyle/>
          <a:p>
            <a:pPr algn="ctr"/>
            <a:r>
              <a:rPr lang="en-US" dirty="0"/>
              <a:t>Lose Coupling </a:t>
            </a:r>
            <a:r>
              <a:rPr lang="en-US" dirty="0">
                <a:sym typeface="Wingdings" panose="05000000000000000000" pitchFamily="2" charset="2"/>
              </a:rPr>
              <a:t> Governance Limitations</a:t>
            </a:r>
            <a:endParaRPr lang="ru-RU"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3FD32F-260E-4BCC-9390-2899BB2A02EA}" type="datetime1">
              <a:rPr kumimoji="0" lang="ru-RU" sz="900" b="0" i="0" u="none" strike="noStrike" kern="1200" cap="none" spc="0" normalizeH="0" baseline="0" noProof="0" smtClean="0">
                <a:ln>
                  <a:noFill/>
                </a:ln>
                <a:solidFill>
                  <a:srgbClr val="C0C0C0">
                    <a:lumMod val="50000"/>
                  </a:srgbClr>
                </a:solidFill>
                <a:effectLst/>
                <a:uLnTx/>
                <a:uFillTx/>
                <a:latin typeface="Georg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26.04.2017</a:t>
            </a:fld>
            <a:endParaRPr kumimoji="0" lang="en-US" sz="900" b="0" i="0" u="none" strike="noStrike" kern="1200" cap="none" spc="0" normalizeH="0" baseline="0" noProof="0" dirty="0">
              <a:ln>
                <a:noFill/>
              </a:ln>
              <a:solidFill>
                <a:srgbClr val="C0C0C0">
                  <a:lumMod val="50000"/>
                </a:srgbClr>
              </a:solidFill>
              <a:effectLst/>
              <a:uLnTx/>
              <a:uFillTx/>
              <a:latin typeface="Georgia"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a:ln>
                  <a:noFill/>
                </a:ln>
                <a:solidFill>
                  <a:srgbClr val="C0C0C0">
                    <a:lumMod val="50000"/>
                  </a:srgbClr>
                </a:solidFill>
                <a:effectLst/>
                <a:uLnTx/>
                <a:uFillTx/>
                <a:latin typeface="Georgia" pitchFamily="18" charset="0"/>
                <a:ea typeface="+mn-ea"/>
                <a:cs typeface="+mn-cs"/>
              </a:rPr>
              <a:t>Московская школа управления СКОЛКОВО</a:t>
            </a:r>
            <a:endParaRPr kumimoji="0" lang="en-US" sz="900" b="0" i="0" u="none" strike="noStrike" kern="1200" cap="none" spc="0" normalizeH="0" baseline="0" noProof="0">
              <a:ln>
                <a:noFill/>
              </a:ln>
              <a:solidFill>
                <a:srgbClr val="C0C0C0">
                  <a:lumMod val="50000"/>
                </a:srgbClr>
              </a:solidFill>
              <a:effectLst/>
              <a:uLnTx/>
              <a:uFillTx/>
              <a:latin typeface="Georgia"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57ADC-75AE-4344-8C89-9F97EC0722FF}" type="slidenum">
              <a:rPr kumimoji="0" lang="en-US" sz="900" b="0" i="0" u="none" strike="noStrike" kern="1200" cap="none" spc="0" normalizeH="0" baseline="0" noProof="0" smtClean="0">
                <a:ln>
                  <a:noFill/>
                </a:ln>
                <a:solidFill>
                  <a:srgbClr val="C0C0C0">
                    <a:lumMod val="50000"/>
                  </a:srgbClr>
                </a:solidFill>
                <a:effectLst/>
                <a:uLnTx/>
                <a:uFillTx/>
                <a:latin typeface="Georg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dirty="0">
              <a:ln>
                <a:noFill/>
              </a:ln>
              <a:solidFill>
                <a:srgbClr val="C0C0C0">
                  <a:lumMod val="50000"/>
                </a:srgbClr>
              </a:solidFill>
              <a:effectLst/>
              <a:uLnTx/>
              <a:uFillTx/>
              <a:latin typeface="Georgia" pitchFamily="18" charset="0"/>
              <a:ea typeface="+mn-ea"/>
              <a:cs typeface="+mn-cs"/>
            </a:endParaRPr>
          </a:p>
        </p:txBody>
      </p:sp>
    </p:spTree>
    <p:extLst>
      <p:ext uri="{BB962C8B-B14F-4D97-AF65-F5344CB8AC3E}">
        <p14:creationId xmlns:p14="http://schemas.microsoft.com/office/powerpoint/2010/main" val="31665216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4954" y="514860"/>
            <a:ext cx="6760030" cy="868363"/>
          </a:xfrm>
        </p:spPr>
        <p:txBody>
          <a:bodyPr/>
          <a:lstStyle/>
          <a:p>
            <a:r>
              <a:rPr lang="en-US" sz="3400" b="1" dirty="0">
                <a:latin typeface="Trebuchet MS" panose="020B0603020202020204" pitchFamily="34" charset="0"/>
              </a:rPr>
              <a:t>How is it possible to change an organizational culture?</a:t>
            </a:r>
            <a:br>
              <a:rPr lang="en-US" sz="3400" b="1" dirty="0">
                <a:latin typeface="Trebuchet MS" panose="020B0603020202020204" pitchFamily="34" charset="0"/>
              </a:rPr>
            </a:br>
            <a:r>
              <a:rPr lang="en-US" sz="3400" dirty="0">
                <a:latin typeface="Trebuchet MS" panose="020B0603020202020204" pitchFamily="34" charset="0"/>
              </a:rPr>
              <a:t>(without replacing its subjects)  </a:t>
            </a:r>
            <a:endParaRPr lang="ru-RU" sz="3400" dirty="0">
              <a:latin typeface="Trebuchet MS" panose="020B0603020202020204" pitchFamily="34" charset="0"/>
            </a:endParaRPr>
          </a:p>
        </p:txBody>
      </p:sp>
      <p:sp>
        <p:nvSpPr>
          <p:cNvPr id="3" name="Text Placeholder 2"/>
          <p:cNvSpPr>
            <a:spLocks noGrp="1"/>
          </p:cNvSpPr>
          <p:nvPr>
            <p:ph type="body" idx="1"/>
          </p:nvPr>
        </p:nvSpPr>
        <p:spPr>
          <a:xfrm>
            <a:off x="762000" y="2133600"/>
            <a:ext cx="7782984" cy="3892296"/>
          </a:xfrm>
        </p:spPr>
        <p:txBody>
          <a:bodyPr/>
          <a:lstStyle/>
          <a:p>
            <a:pPr marL="152400" indent="0">
              <a:buNone/>
            </a:pPr>
            <a:r>
              <a:rPr lang="en-US" sz="2300" b="1" dirty="0">
                <a:latin typeface="Calibri" panose="020F0502020204030204" pitchFamily="34" charset="0"/>
              </a:rPr>
              <a:t>Thesis 1: </a:t>
            </a:r>
            <a:r>
              <a:rPr lang="en-US" sz="2300" dirty="0">
                <a:latin typeface="Calibri" panose="020F0502020204030204" pitchFamily="34" charset="0"/>
              </a:rPr>
              <a:t>Although there are dominant organizational cultures, universities are populated by groups characterized by distinct and conflicting subcultures</a:t>
            </a:r>
          </a:p>
          <a:p>
            <a:pPr marL="152400" indent="0">
              <a:buNone/>
            </a:pPr>
            <a:endParaRPr lang="en-US" sz="2300" dirty="0">
              <a:latin typeface="Calibri" panose="020F0502020204030204" pitchFamily="34" charset="0"/>
            </a:endParaRPr>
          </a:p>
          <a:p>
            <a:pPr marL="152400" indent="0">
              <a:buNone/>
            </a:pPr>
            <a:r>
              <a:rPr lang="en-US" sz="2300" b="1" dirty="0">
                <a:latin typeface="Calibri" panose="020F0502020204030204" pitchFamily="34" charset="0"/>
              </a:rPr>
              <a:t>Thesis 2: </a:t>
            </a:r>
            <a:r>
              <a:rPr lang="en-US" sz="2300" dirty="0">
                <a:latin typeface="Calibri" panose="020F0502020204030204" pitchFamily="34" charset="0"/>
              </a:rPr>
              <a:t>People’s intellectual standpoints and actions are informed by their belonging to a given subculture only to a limited extent </a:t>
            </a:r>
          </a:p>
          <a:p>
            <a:pPr marL="152400" indent="0">
              <a:buNone/>
            </a:pPr>
            <a:endParaRPr lang="en-US" sz="2300" dirty="0">
              <a:latin typeface="Calibri" panose="020F0502020204030204" pitchFamily="34" charset="0"/>
            </a:endParaRPr>
          </a:p>
          <a:p>
            <a:pPr marL="152400" lvl="0" indent="0">
              <a:buNone/>
            </a:pPr>
            <a:endParaRPr lang="en-US" sz="2300" b="1" dirty="0">
              <a:latin typeface="Calibri" panose="020F0502020204030204" pitchFamily="34" charset="0"/>
            </a:endParaRPr>
          </a:p>
        </p:txBody>
      </p:sp>
      <p:sp>
        <p:nvSpPr>
          <p:cNvPr id="4" name="Slide Number Placeholder 3"/>
          <p:cNvSpPr>
            <a:spLocks noGrp="1"/>
          </p:cNvSpPr>
          <p:nvPr>
            <p:ph type="sldNum" idx="12"/>
          </p:nvPr>
        </p:nvSpPr>
        <p:spPr/>
        <p:txBody>
          <a:bodyPr/>
          <a:lstStyle/>
          <a:p>
            <a:pPr algn="r">
              <a:buSzPct val="25000"/>
            </a:pPr>
            <a:fld id="{00000000-1234-1234-1234-123412341234}" type="slidenum">
              <a:rPr lang="ru-RU" sz="900" smtClean="0">
                <a:solidFill>
                  <a:srgbClr val="606060"/>
                </a:solidFill>
                <a:latin typeface="Georgia"/>
                <a:ea typeface="Georgia"/>
                <a:cs typeface="Georgia"/>
                <a:sym typeface="Georgia"/>
              </a:rPr>
              <a:pPr algn="r">
                <a:buSzPct val="25000"/>
              </a:pPr>
              <a:t>20</a:t>
            </a:fld>
            <a:endParaRPr lang="ru-RU" sz="900">
              <a:solidFill>
                <a:srgbClr val="606060"/>
              </a:solidFill>
              <a:latin typeface="Georgia"/>
              <a:ea typeface="Georgia"/>
              <a:cs typeface="Georgia"/>
              <a:sym typeface="Georgia"/>
            </a:endParaRPr>
          </a:p>
        </p:txBody>
      </p:sp>
      <p:sp>
        <p:nvSpPr>
          <p:cNvPr id="5" name="Text Placeholder 2"/>
          <p:cNvSpPr txBox="1">
            <a:spLocks/>
          </p:cNvSpPr>
          <p:nvPr/>
        </p:nvSpPr>
        <p:spPr>
          <a:xfrm>
            <a:off x="633984" y="4960287"/>
            <a:ext cx="7782984" cy="2582333"/>
          </a:xfrm>
          <a:prstGeom prst="rect">
            <a:avLst/>
          </a:prstGeom>
          <a:noFill/>
          <a:ln>
            <a:noFill/>
          </a:ln>
        </p:spPr>
        <p:txBody>
          <a:bodyPr lIns="91425" tIns="91425" rIns="91425" bIns="91425" anchor="t" anchorCtr="0"/>
          <a:lstStyle>
            <a:defPPr marR="0" algn="l" rtl="0">
              <a:lnSpc>
                <a:spcPct val="100000"/>
              </a:lnSpc>
              <a:spcBef>
                <a:spcPts val="0"/>
              </a:spcBef>
              <a:spcAft>
                <a:spcPts val="0"/>
              </a:spcAft>
            </a:defPPr>
            <a:lvl1pPr marL="452438" marR="0" indent="-300038" algn="l" rtl="0">
              <a:lnSpc>
                <a:spcPct val="100000"/>
              </a:lnSpc>
              <a:spcBef>
                <a:spcPts val="480"/>
              </a:spcBef>
              <a:spcAft>
                <a:spcPts val="0"/>
              </a:spcAft>
              <a:buClr>
                <a:srgbClr val="000000"/>
              </a:buClr>
              <a:buFont typeface="Georgia"/>
              <a:buChar char="•"/>
              <a:defRPr sz="1400" b="0" i="0" u="none" strike="noStrike" cap="none" baseline="0">
                <a:solidFill>
                  <a:srgbClr val="000000"/>
                </a:solidFill>
                <a:latin typeface="Arial"/>
                <a:ea typeface="Arial"/>
                <a:cs typeface="Arial"/>
                <a:sym typeface="Arial"/>
                <a:rtl val="0"/>
              </a:defRPr>
            </a:lvl1pPr>
            <a:lvl2pPr marL="1004888" marR="0" indent="-166687" algn="l" rtl="0">
              <a:lnSpc>
                <a:spcPct val="100000"/>
              </a:lnSpc>
              <a:spcBef>
                <a:spcPts val="400"/>
              </a:spcBef>
              <a:spcAft>
                <a:spcPts val="0"/>
              </a:spcAft>
              <a:buClr>
                <a:schemeClr val="dk1"/>
              </a:buClr>
              <a:buFont typeface="Georgia"/>
              <a:buChar char="–"/>
              <a:defRPr sz="1400" b="0" i="0" u="none" strike="noStrike" cap="none" baseline="0">
                <a:solidFill>
                  <a:srgbClr val="000000"/>
                </a:solidFill>
                <a:latin typeface="Arial"/>
                <a:ea typeface="Arial"/>
                <a:cs typeface="Arial"/>
                <a:sym typeface="Arial"/>
                <a:rtl val="0"/>
              </a:defRPr>
            </a:lvl2pPr>
            <a:lvl3pPr marL="1412875" marR="0" indent="-117475" algn="l" rtl="0">
              <a:lnSpc>
                <a:spcPct val="100000"/>
              </a:lnSpc>
              <a:spcBef>
                <a:spcPts val="360"/>
              </a:spcBef>
              <a:spcAft>
                <a:spcPts val="0"/>
              </a:spcAft>
              <a:buClr>
                <a:schemeClr val="dk1"/>
              </a:buClr>
              <a:buFont typeface="Georgia"/>
              <a:buChar char="•"/>
              <a:defRPr sz="1400" b="0" i="0" u="none" strike="noStrike" cap="none" baseline="0">
                <a:solidFill>
                  <a:srgbClr val="000000"/>
                </a:solidFill>
                <a:latin typeface="Arial"/>
                <a:ea typeface="Arial"/>
                <a:cs typeface="Arial"/>
                <a:sym typeface="Arial"/>
                <a:rtl val="0"/>
              </a:defRPr>
            </a:lvl3pPr>
            <a:lvl4pPr marL="1820863" marR="0" indent="-131763" algn="l" rtl="0">
              <a:lnSpc>
                <a:spcPct val="100000"/>
              </a:lnSpc>
              <a:spcBef>
                <a:spcPts val="320"/>
              </a:spcBef>
              <a:spcAft>
                <a:spcPts val="0"/>
              </a:spcAft>
              <a:buClr>
                <a:schemeClr val="dk1"/>
              </a:buClr>
              <a:buFont typeface="Georgia"/>
              <a:buChar char="–"/>
              <a:defRPr sz="1400" b="0" i="0" u="none" strike="noStrike" cap="none" baseline="0">
                <a:solidFill>
                  <a:srgbClr val="000000"/>
                </a:solidFill>
                <a:latin typeface="Arial"/>
                <a:ea typeface="Arial"/>
                <a:cs typeface="Arial"/>
                <a:sym typeface="Arial"/>
                <a:rtl val="0"/>
              </a:defRPr>
            </a:lvl4pPr>
            <a:lvl5pPr marL="2228850" marR="0" indent="-133350" algn="l" rtl="0">
              <a:lnSpc>
                <a:spcPct val="100000"/>
              </a:lnSpc>
              <a:spcBef>
                <a:spcPts val="320"/>
              </a:spcBef>
              <a:spcAft>
                <a:spcPts val="0"/>
              </a:spcAft>
              <a:buClr>
                <a:schemeClr val="dk1"/>
              </a:buClr>
              <a:buFont typeface="Georgia"/>
              <a:buChar char="»"/>
              <a:defRPr sz="1400" b="0" i="0" u="none" strike="noStrike" cap="none" baseline="0">
                <a:solidFill>
                  <a:srgbClr val="000000"/>
                </a:solidFill>
                <a:latin typeface="Arial"/>
                <a:ea typeface="Arial"/>
                <a:cs typeface="Arial"/>
                <a:sym typeface="Arial"/>
                <a:rtl val="0"/>
              </a:defRPr>
            </a:lvl5pPr>
            <a:lvl6pPr marL="2686050" marR="0" indent="-133350" algn="l" rtl="0">
              <a:lnSpc>
                <a:spcPct val="100000"/>
              </a:lnSpc>
              <a:spcBef>
                <a:spcPts val="32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3143250" marR="0" indent="-133350" algn="l" rtl="0">
              <a:lnSpc>
                <a:spcPct val="100000"/>
              </a:lnSpc>
              <a:spcBef>
                <a:spcPts val="32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600450" marR="0" indent="-133350" algn="l" rtl="0">
              <a:lnSpc>
                <a:spcPct val="100000"/>
              </a:lnSpc>
              <a:spcBef>
                <a:spcPts val="32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4057650" marR="0" indent="-133350" algn="l" rtl="0">
              <a:lnSpc>
                <a:spcPct val="100000"/>
              </a:lnSpc>
              <a:spcBef>
                <a:spcPts val="32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152400" indent="0">
              <a:buNone/>
            </a:pPr>
            <a:r>
              <a:rPr lang="en-US" sz="2300" kern="0" dirty="0">
                <a:latin typeface="Calibri" panose="020F0502020204030204" pitchFamily="34" charset="0"/>
              </a:rPr>
              <a:t>Same people employ different values and norms of conduct in different situations</a:t>
            </a:r>
          </a:p>
        </p:txBody>
      </p:sp>
    </p:spTree>
    <p:extLst>
      <p:ext uri="{BB962C8B-B14F-4D97-AF65-F5344CB8AC3E}">
        <p14:creationId xmlns:p14="http://schemas.microsoft.com/office/powerpoint/2010/main" val="25129289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p:cNvSpPr/>
          <p:nvPr/>
        </p:nvSpPr>
        <p:spPr>
          <a:xfrm>
            <a:off x="899592" y="4149080"/>
            <a:ext cx="1545232" cy="576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srgbClr val="FFFFFF"/>
              </a:solidFill>
              <a:latin typeface="Calibri" panose="020F0502020204030204" pitchFamily="34" charset="0"/>
            </a:endParaRPr>
          </a:p>
        </p:txBody>
      </p:sp>
      <p:sp>
        <p:nvSpPr>
          <p:cNvPr id="2" name="Title 1"/>
          <p:cNvSpPr>
            <a:spLocks noGrp="1"/>
          </p:cNvSpPr>
          <p:nvPr>
            <p:ph type="title"/>
          </p:nvPr>
        </p:nvSpPr>
        <p:spPr/>
        <p:txBody>
          <a:bodyPr/>
          <a:lstStyle/>
          <a:p>
            <a:r>
              <a:rPr lang="en-US" dirty="0"/>
              <a:t>Social and Professional Cultures</a:t>
            </a:r>
            <a:endParaRPr lang="ru-RU" dirty="0"/>
          </a:p>
        </p:txBody>
      </p:sp>
      <p:sp>
        <p:nvSpPr>
          <p:cNvPr id="4" name="Date Placeholder 3"/>
          <p:cNvSpPr>
            <a:spLocks noGrp="1"/>
          </p:cNvSpPr>
          <p:nvPr>
            <p:ph type="dt" sz="half" idx="10"/>
          </p:nvPr>
        </p:nvSpPr>
        <p:spPr/>
        <p:txBody>
          <a:bodyPr/>
          <a:lstStyle/>
          <a:p>
            <a:pPr>
              <a:defRPr/>
            </a:pPr>
            <a:fld id="{FD3FD32F-260E-4BCC-9390-2899BB2A02EA}" type="datetime1">
              <a:rPr lang="ru-RU" smtClean="0">
                <a:solidFill>
                  <a:srgbClr val="C0C0C0">
                    <a:lumMod val="50000"/>
                  </a:srgbClr>
                </a:solidFill>
              </a:rPr>
              <a:pPr>
                <a:defRPr/>
              </a:pPr>
              <a:t>26.04.2017</a:t>
            </a:fld>
            <a:endParaRPr lang="en-US" dirty="0">
              <a:solidFill>
                <a:srgbClr val="C0C0C0">
                  <a:lumMod val="50000"/>
                </a:srgbClr>
              </a:solidFill>
            </a:endParaRPr>
          </a:p>
        </p:txBody>
      </p:sp>
      <p:sp>
        <p:nvSpPr>
          <p:cNvPr id="5" name="Footer Placeholder 4"/>
          <p:cNvSpPr>
            <a:spLocks noGrp="1"/>
          </p:cNvSpPr>
          <p:nvPr>
            <p:ph type="ftr" sz="quarter" idx="11"/>
          </p:nvPr>
        </p:nvSpPr>
        <p:spPr/>
        <p:txBody>
          <a:bodyPr/>
          <a:lstStyle/>
          <a:p>
            <a:pPr>
              <a:defRPr/>
            </a:pPr>
            <a:r>
              <a:rPr lang="ru-RU">
                <a:solidFill>
                  <a:srgbClr val="C0C0C0">
                    <a:lumMod val="50000"/>
                  </a:srgbClr>
                </a:solidFill>
              </a:rPr>
              <a:t>Московская школа управления СКОЛКОВО</a:t>
            </a:r>
            <a:endParaRPr lang="en-US">
              <a:solidFill>
                <a:srgbClr val="C0C0C0">
                  <a:lumMod val="50000"/>
                </a:srgbClr>
              </a:solidFill>
            </a:endParaRPr>
          </a:p>
        </p:txBody>
      </p:sp>
      <p:sp>
        <p:nvSpPr>
          <p:cNvPr id="6" name="Slide Number Placeholder 5"/>
          <p:cNvSpPr>
            <a:spLocks noGrp="1"/>
          </p:cNvSpPr>
          <p:nvPr>
            <p:ph type="sldNum" sz="quarter" idx="12"/>
          </p:nvPr>
        </p:nvSpPr>
        <p:spPr/>
        <p:txBody>
          <a:bodyPr/>
          <a:lstStyle/>
          <a:p>
            <a:pPr>
              <a:defRPr/>
            </a:pPr>
            <a:fld id="{43D57ADC-75AE-4344-8C89-9F97EC0722FF}" type="slidenum">
              <a:rPr lang="en-US" smtClean="0">
                <a:solidFill>
                  <a:srgbClr val="C0C0C0">
                    <a:lumMod val="50000"/>
                  </a:srgbClr>
                </a:solidFill>
              </a:rPr>
              <a:pPr>
                <a:defRPr/>
              </a:pPr>
              <a:t>21</a:t>
            </a:fld>
            <a:endParaRPr lang="en-US" dirty="0">
              <a:solidFill>
                <a:srgbClr val="C0C0C0">
                  <a:lumMod val="50000"/>
                </a:srgbClr>
              </a:solidFill>
            </a:endParaRPr>
          </a:p>
        </p:txBody>
      </p:sp>
      <p:sp>
        <p:nvSpPr>
          <p:cNvPr id="8" name="Rectangle 7"/>
          <p:cNvSpPr/>
          <p:nvPr/>
        </p:nvSpPr>
        <p:spPr>
          <a:xfrm>
            <a:off x="899592" y="4725144"/>
            <a:ext cx="3024336" cy="1202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srgbClr val="FFFFFF"/>
              </a:solidFill>
              <a:latin typeface="Calibri" panose="020F0502020204030204" pitchFamily="34" charset="0"/>
            </a:endParaRPr>
          </a:p>
        </p:txBody>
      </p:sp>
      <p:sp>
        <p:nvSpPr>
          <p:cNvPr id="9" name="Rectangle 8"/>
          <p:cNvSpPr/>
          <p:nvPr/>
        </p:nvSpPr>
        <p:spPr>
          <a:xfrm>
            <a:off x="899592" y="1424763"/>
            <a:ext cx="1545232" cy="4502813"/>
          </a:xfrm>
          <a:prstGeom prst="rect">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srgbClr val="FFFFFF"/>
              </a:solidFill>
              <a:latin typeface="Calibri" panose="020F0502020204030204" pitchFamily="34" charset="0"/>
            </a:endParaRPr>
          </a:p>
        </p:txBody>
      </p:sp>
      <p:sp>
        <p:nvSpPr>
          <p:cNvPr id="10" name="TextBox 9"/>
          <p:cNvSpPr txBox="1"/>
          <p:nvPr/>
        </p:nvSpPr>
        <p:spPr>
          <a:xfrm>
            <a:off x="891449" y="5018088"/>
            <a:ext cx="1489254" cy="492443"/>
          </a:xfrm>
          <a:prstGeom prst="rect">
            <a:avLst/>
          </a:prstGeom>
          <a:noFill/>
        </p:spPr>
        <p:txBody>
          <a:bodyPr wrap="none" rtlCol="0">
            <a:spAutoFit/>
          </a:bodyPr>
          <a:lstStyle/>
          <a:p>
            <a:r>
              <a:rPr lang="en-US" sz="2600" b="1" dirty="0">
                <a:solidFill>
                  <a:srgbClr val="000000"/>
                </a:solidFill>
                <a:latin typeface="Calibri" panose="020F0502020204030204" pitchFamily="34" charset="0"/>
              </a:rPr>
              <a:t>Professor</a:t>
            </a:r>
            <a:endParaRPr lang="ru-RU" sz="2600" b="1" dirty="0">
              <a:solidFill>
                <a:srgbClr val="000000"/>
              </a:solidFill>
              <a:latin typeface="Calibri" panose="020F0502020204030204" pitchFamily="34" charset="0"/>
            </a:endParaRPr>
          </a:p>
        </p:txBody>
      </p:sp>
      <p:sp>
        <p:nvSpPr>
          <p:cNvPr id="7" name="Rectangle 6"/>
          <p:cNvSpPr/>
          <p:nvPr/>
        </p:nvSpPr>
        <p:spPr>
          <a:xfrm>
            <a:off x="899592" y="4725144"/>
            <a:ext cx="7200800" cy="1202432"/>
          </a:xfrm>
          <a:prstGeom prst="rect">
            <a:avLst/>
          </a:prstGeom>
          <a:noFill/>
          <a:ln w="762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srgbClr val="FFFFFF"/>
              </a:solidFill>
              <a:latin typeface="Calibri" panose="020F0502020204030204" pitchFamily="34" charset="0"/>
            </a:endParaRPr>
          </a:p>
        </p:txBody>
      </p:sp>
      <p:sp>
        <p:nvSpPr>
          <p:cNvPr id="12" name="TextBox 11"/>
          <p:cNvSpPr txBox="1"/>
          <p:nvPr/>
        </p:nvSpPr>
        <p:spPr>
          <a:xfrm>
            <a:off x="3705185" y="4175709"/>
            <a:ext cx="3001014" cy="461665"/>
          </a:xfrm>
          <a:prstGeom prst="rect">
            <a:avLst/>
          </a:prstGeom>
          <a:noFill/>
        </p:spPr>
        <p:txBody>
          <a:bodyPr wrap="none" rtlCol="0">
            <a:spAutoFit/>
          </a:bodyPr>
          <a:lstStyle/>
          <a:p>
            <a:r>
              <a:rPr lang="en-US" sz="2400" b="1" dirty="0">
                <a:solidFill>
                  <a:schemeClr val="tx1">
                    <a:lumMod val="50000"/>
                    <a:lumOff val="50000"/>
                  </a:schemeClr>
                </a:solidFill>
                <a:latin typeface="Calibri" panose="020F0502020204030204" pitchFamily="34" charset="0"/>
              </a:rPr>
              <a:t>University community</a:t>
            </a:r>
            <a:endParaRPr lang="ru-RU" sz="2400" b="1" dirty="0">
              <a:solidFill>
                <a:schemeClr val="tx1">
                  <a:lumMod val="50000"/>
                  <a:lumOff val="50000"/>
                </a:schemeClr>
              </a:solidFill>
              <a:latin typeface="Calibri" panose="020F0502020204030204" pitchFamily="34" charset="0"/>
            </a:endParaRPr>
          </a:p>
        </p:txBody>
      </p:sp>
      <p:sp>
        <p:nvSpPr>
          <p:cNvPr id="13" name="TextBox 12"/>
          <p:cNvSpPr txBox="1"/>
          <p:nvPr/>
        </p:nvSpPr>
        <p:spPr>
          <a:xfrm rot="16200000">
            <a:off x="1119950" y="2705245"/>
            <a:ext cx="3266215" cy="461665"/>
          </a:xfrm>
          <a:prstGeom prst="rect">
            <a:avLst/>
          </a:prstGeom>
          <a:noFill/>
        </p:spPr>
        <p:txBody>
          <a:bodyPr wrap="none" rtlCol="0">
            <a:spAutoFit/>
          </a:bodyPr>
          <a:lstStyle/>
          <a:p>
            <a:r>
              <a:rPr lang="en-US" sz="2400" b="1" dirty="0">
                <a:solidFill>
                  <a:srgbClr val="000000">
                    <a:lumMod val="65000"/>
                    <a:lumOff val="35000"/>
                  </a:srgbClr>
                </a:solidFill>
                <a:latin typeface="Calibri" panose="020F0502020204030204" pitchFamily="34" charset="0"/>
              </a:rPr>
              <a:t>Professional community</a:t>
            </a:r>
            <a:endParaRPr lang="ru-RU" sz="2400" b="1" dirty="0">
              <a:solidFill>
                <a:srgbClr val="000000">
                  <a:lumMod val="65000"/>
                  <a:lumOff val="35000"/>
                </a:srgbClr>
              </a:solidFill>
              <a:latin typeface="Calibri" panose="020F0502020204030204" pitchFamily="34" charset="0"/>
            </a:endParaRPr>
          </a:p>
        </p:txBody>
      </p:sp>
      <p:sp>
        <p:nvSpPr>
          <p:cNvPr id="14" name="TextBox 13"/>
          <p:cNvSpPr txBox="1"/>
          <p:nvPr/>
        </p:nvSpPr>
        <p:spPr>
          <a:xfrm>
            <a:off x="896602" y="4725144"/>
            <a:ext cx="1434239" cy="400110"/>
          </a:xfrm>
          <a:prstGeom prst="rect">
            <a:avLst/>
          </a:prstGeom>
          <a:noFill/>
        </p:spPr>
        <p:txBody>
          <a:bodyPr wrap="none" rtlCol="0">
            <a:spAutoFit/>
          </a:bodyPr>
          <a:lstStyle/>
          <a:p>
            <a:r>
              <a:rPr lang="en-US" sz="2000" dirty="0">
                <a:solidFill>
                  <a:srgbClr val="000000"/>
                </a:solidFill>
                <a:latin typeface="Calibri" panose="020F0502020204030204" pitchFamily="34" charset="0"/>
              </a:rPr>
              <a:t>department</a:t>
            </a:r>
            <a:endParaRPr lang="ru-RU" sz="2000" dirty="0">
              <a:solidFill>
                <a:srgbClr val="000000"/>
              </a:solidFill>
              <a:latin typeface="Calibri" panose="020F0502020204030204" pitchFamily="34" charset="0"/>
            </a:endParaRPr>
          </a:p>
        </p:txBody>
      </p:sp>
      <p:sp>
        <p:nvSpPr>
          <p:cNvPr id="15" name="TextBox 14"/>
          <p:cNvSpPr txBox="1"/>
          <p:nvPr/>
        </p:nvSpPr>
        <p:spPr>
          <a:xfrm rot="16200000">
            <a:off x="406556" y="2644345"/>
            <a:ext cx="2412712" cy="430887"/>
          </a:xfrm>
          <a:prstGeom prst="rect">
            <a:avLst/>
          </a:prstGeom>
          <a:noFill/>
        </p:spPr>
        <p:txBody>
          <a:bodyPr wrap="none" rtlCol="0">
            <a:spAutoFit/>
          </a:bodyPr>
          <a:lstStyle/>
          <a:p>
            <a:r>
              <a:rPr lang="en-US" sz="2200" b="1" i="1" dirty="0">
                <a:solidFill>
                  <a:srgbClr val="000000"/>
                </a:solidFill>
                <a:latin typeface="Calibri" panose="020F0502020204030204" pitchFamily="34" charset="0"/>
              </a:rPr>
              <a:t>Professional norms</a:t>
            </a:r>
            <a:endParaRPr lang="ru-RU" sz="2200" b="1" i="1" dirty="0">
              <a:solidFill>
                <a:srgbClr val="000000"/>
              </a:solidFill>
              <a:latin typeface="Calibri" panose="020F0502020204030204" pitchFamily="34" charset="0"/>
            </a:endParaRPr>
          </a:p>
        </p:txBody>
      </p:sp>
      <p:sp>
        <p:nvSpPr>
          <p:cNvPr id="16" name="TextBox 15"/>
          <p:cNvSpPr txBox="1"/>
          <p:nvPr/>
        </p:nvSpPr>
        <p:spPr>
          <a:xfrm>
            <a:off x="4711964" y="5110916"/>
            <a:ext cx="1665841" cy="430887"/>
          </a:xfrm>
          <a:prstGeom prst="rect">
            <a:avLst/>
          </a:prstGeom>
          <a:noFill/>
        </p:spPr>
        <p:txBody>
          <a:bodyPr wrap="none" rtlCol="0">
            <a:spAutoFit/>
          </a:bodyPr>
          <a:lstStyle/>
          <a:p>
            <a:r>
              <a:rPr lang="en-US" sz="2200" b="1" i="1" dirty="0">
                <a:solidFill>
                  <a:srgbClr val="000000"/>
                </a:solidFill>
                <a:latin typeface="Calibri" panose="020F0502020204030204" pitchFamily="34" charset="0"/>
              </a:rPr>
              <a:t>Social norms</a:t>
            </a:r>
            <a:endParaRPr lang="ru-RU" sz="2200" b="1" i="1" dirty="0">
              <a:solidFill>
                <a:srgbClr val="000000"/>
              </a:solidFill>
              <a:latin typeface="Calibri" panose="020F0502020204030204" pitchFamily="34" charset="0"/>
            </a:endParaRPr>
          </a:p>
        </p:txBody>
      </p:sp>
      <p:sp>
        <p:nvSpPr>
          <p:cNvPr id="17" name="Rectangle 16"/>
          <p:cNvSpPr/>
          <p:nvPr/>
        </p:nvSpPr>
        <p:spPr>
          <a:xfrm>
            <a:off x="7020272" y="1700808"/>
            <a:ext cx="1224136" cy="7920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FFFFFF"/>
                </a:solidFill>
                <a:latin typeface="Calibri" panose="020F0502020204030204" pitchFamily="34" charset="0"/>
              </a:rPr>
              <a:t>Real</a:t>
            </a:r>
            <a:endParaRPr lang="ru-RU" sz="2800" dirty="0">
              <a:solidFill>
                <a:srgbClr val="FFFFFF"/>
              </a:solidFill>
              <a:latin typeface="Calibri" panose="020F0502020204030204" pitchFamily="34" charset="0"/>
            </a:endParaRPr>
          </a:p>
        </p:txBody>
      </p:sp>
      <p:sp>
        <p:nvSpPr>
          <p:cNvPr id="18" name="Rectangle 17"/>
          <p:cNvSpPr/>
          <p:nvPr/>
        </p:nvSpPr>
        <p:spPr>
          <a:xfrm>
            <a:off x="6516216" y="2707071"/>
            <a:ext cx="1728192" cy="79208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solidFill>
                  <a:srgbClr val="000000"/>
                </a:solidFill>
                <a:latin typeface="Calibri" panose="020F0502020204030204" pitchFamily="34" charset="0"/>
              </a:rPr>
              <a:t>Imagined</a:t>
            </a:r>
            <a:endParaRPr lang="ru-RU" sz="2800" dirty="0">
              <a:solidFill>
                <a:srgbClr val="000000"/>
              </a:solidFill>
              <a:latin typeface="Calibri" panose="020F0502020204030204" pitchFamily="34" charset="0"/>
            </a:endParaRPr>
          </a:p>
        </p:txBody>
      </p:sp>
      <p:sp>
        <p:nvSpPr>
          <p:cNvPr id="19" name="Oval 18"/>
          <p:cNvSpPr/>
          <p:nvPr/>
        </p:nvSpPr>
        <p:spPr>
          <a:xfrm>
            <a:off x="1881998" y="5467974"/>
            <a:ext cx="360040" cy="36004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srgbClr val="FFFFFF"/>
              </a:solidFill>
              <a:latin typeface="Calibri" panose="020F0502020204030204" pitchFamily="34" charset="0"/>
            </a:endParaRPr>
          </a:p>
        </p:txBody>
      </p:sp>
    </p:spTree>
    <p:extLst>
      <p:ext uri="{BB962C8B-B14F-4D97-AF65-F5344CB8AC3E}">
        <p14:creationId xmlns:p14="http://schemas.microsoft.com/office/powerpoint/2010/main" val="353193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Straight Arrow Connector 2"/>
          <p:cNvCxnSpPr/>
          <p:nvPr/>
        </p:nvCxnSpPr>
        <p:spPr>
          <a:xfrm>
            <a:off x="1481713" y="3897052"/>
            <a:ext cx="7128792"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707904" y="1340768"/>
            <a:ext cx="0" cy="511256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 name="Title 1"/>
          <p:cNvSpPr txBox="1">
            <a:spLocks/>
          </p:cNvSpPr>
          <p:nvPr/>
        </p:nvSpPr>
        <p:spPr bwMode="auto">
          <a:xfrm>
            <a:off x="4286250" y="377647"/>
            <a:ext cx="4538908"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3200" b="1">
                <a:solidFill>
                  <a:schemeClr val="tx2"/>
                </a:solidFill>
                <a:latin typeface="Trebuchet MS" pitchFamily="34" charset="0"/>
                <a:ea typeface="+mj-ea"/>
                <a:cs typeface="+mj-cs"/>
              </a:defRPr>
            </a:lvl1pPr>
            <a:lvl2pPr algn="r" rtl="0" eaLnBrk="0" fontAlgn="base" hangingPunct="0">
              <a:spcBef>
                <a:spcPct val="0"/>
              </a:spcBef>
              <a:spcAft>
                <a:spcPct val="0"/>
              </a:spcAft>
              <a:defRPr sz="3200" b="1">
                <a:solidFill>
                  <a:schemeClr val="tx2"/>
                </a:solidFill>
                <a:latin typeface="Trebuchet MS" pitchFamily="34" charset="0"/>
              </a:defRPr>
            </a:lvl2pPr>
            <a:lvl3pPr algn="r" rtl="0" eaLnBrk="0" fontAlgn="base" hangingPunct="0">
              <a:spcBef>
                <a:spcPct val="0"/>
              </a:spcBef>
              <a:spcAft>
                <a:spcPct val="0"/>
              </a:spcAft>
              <a:defRPr sz="3200" b="1">
                <a:solidFill>
                  <a:schemeClr val="tx2"/>
                </a:solidFill>
                <a:latin typeface="Trebuchet MS" pitchFamily="34" charset="0"/>
              </a:defRPr>
            </a:lvl3pPr>
            <a:lvl4pPr algn="r" rtl="0" eaLnBrk="0" fontAlgn="base" hangingPunct="0">
              <a:spcBef>
                <a:spcPct val="0"/>
              </a:spcBef>
              <a:spcAft>
                <a:spcPct val="0"/>
              </a:spcAft>
              <a:defRPr sz="3200" b="1">
                <a:solidFill>
                  <a:schemeClr val="tx2"/>
                </a:solidFill>
                <a:latin typeface="Trebuchet MS" pitchFamily="34" charset="0"/>
              </a:defRPr>
            </a:lvl4pPr>
            <a:lvl5pPr algn="r" rtl="0" eaLnBrk="0" fontAlgn="base" hangingPunct="0">
              <a:spcBef>
                <a:spcPct val="0"/>
              </a:spcBef>
              <a:spcAft>
                <a:spcPct val="0"/>
              </a:spcAft>
              <a:defRPr sz="3200" b="1">
                <a:solidFill>
                  <a:schemeClr val="tx2"/>
                </a:solidFill>
                <a:latin typeface="Trebuchet MS" pitchFamily="34" charset="0"/>
              </a:defRPr>
            </a:lvl5pPr>
            <a:lvl6pPr marL="457200" algn="r" rtl="0" fontAlgn="base">
              <a:spcBef>
                <a:spcPct val="0"/>
              </a:spcBef>
              <a:spcAft>
                <a:spcPct val="0"/>
              </a:spcAft>
              <a:defRPr sz="3200" b="1">
                <a:solidFill>
                  <a:schemeClr val="tx2"/>
                </a:solidFill>
                <a:latin typeface="Arial" charset="0"/>
              </a:defRPr>
            </a:lvl6pPr>
            <a:lvl7pPr marL="914400" algn="r" rtl="0" fontAlgn="base">
              <a:spcBef>
                <a:spcPct val="0"/>
              </a:spcBef>
              <a:spcAft>
                <a:spcPct val="0"/>
              </a:spcAft>
              <a:defRPr sz="3200" b="1">
                <a:solidFill>
                  <a:schemeClr val="tx2"/>
                </a:solidFill>
                <a:latin typeface="Arial" charset="0"/>
              </a:defRPr>
            </a:lvl7pPr>
            <a:lvl8pPr marL="1371600" algn="r" rtl="0" fontAlgn="base">
              <a:spcBef>
                <a:spcPct val="0"/>
              </a:spcBef>
              <a:spcAft>
                <a:spcPct val="0"/>
              </a:spcAft>
              <a:defRPr sz="3200" b="1">
                <a:solidFill>
                  <a:schemeClr val="tx2"/>
                </a:solidFill>
                <a:latin typeface="Arial" charset="0"/>
              </a:defRPr>
            </a:lvl8pPr>
            <a:lvl9pPr marL="1828800" algn="r" rtl="0" fontAlgn="base">
              <a:spcBef>
                <a:spcPct val="0"/>
              </a:spcBef>
              <a:spcAft>
                <a:spcPct val="0"/>
              </a:spcAft>
              <a:defRPr sz="3200" b="1">
                <a:solidFill>
                  <a:schemeClr val="tx2"/>
                </a:solidFill>
                <a:latin typeface="Arial" charset="0"/>
              </a:defRPr>
            </a:lvl9pPr>
          </a:lstStyle>
          <a:p>
            <a:r>
              <a:rPr lang="en-US" kern="0" dirty="0">
                <a:solidFill>
                  <a:srgbClr val="000000"/>
                </a:solidFill>
              </a:rPr>
              <a:t>Conflicting cases</a:t>
            </a:r>
            <a:endParaRPr lang="ru-RU" kern="0" dirty="0">
              <a:solidFill>
                <a:srgbClr val="000000"/>
              </a:solidFill>
            </a:endParaRPr>
          </a:p>
        </p:txBody>
      </p:sp>
      <p:sp>
        <p:nvSpPr>
          <p:cNvPr id="11" name="TextBox 10"/>
          <p:cNvSpPr txBox="1"/>
          <p:nvPr/>
        </p:nvSpPr>
        <p:spPr>
          <a:xfrm>
            <a:off x="6824439" y="3305019"/>
            <a:ext cx="1786066" cy="461665"/>
          </a:xfrm>
          <a:prstGeom prst="rect">
            <a:avLst/>
          </a:prstGeom>
          <a:noFill/>
        </p:spPr>
        <p:txBody>
          <a:bodyPr wrap="none" rtlCol="0">
            <a:spAutoFit/>
          </a:bodyPr>
          <a:lstStyle/>
          <a:p>
            <a:r>
              <a:rPr lang="en-US" sz="2400" b="1" dirty="0">
                <a:solidFill>
                  <a:srgbClr val="000000"/>
                </a:solidFill>
                <a:latin typeface="+mj-lt"/>
              </a:rPr>
              <a:t>social norms</a:t>
            </a:r>
            <a:endParaRPr lang="ru-RU" sz="2400" b="1" dirty="0">
              <a:solidFill>
                <a:srgbClr val="000000"/>
              </a:solidFill>
              <a:latin typeface="+mj-lt"/>
            </a:endParaRPr>
          </a:p>
        </p:txBody>
      </p:sp>
      <p:sp>
        <p:nvSpPr>
          <p:cNvPr id="12" name="TextBox 11"/>
          <p:cNvSpPr txBox="1"/>
          <p:nvPr/>
        </p:nvSpPr>
        <p:spPr>
          <a:xfrm>
            <a:off x="313911" y="671306"/>
            <a:ext cx="4384726" cy="461665"/>
          </a:xfrm>
          <a:prstGeom prst="rect">
            <a:avLst/>
          </a:prstGeom>
          <a:noFill/>
        </p:spPr>
        <p:txBody>
          <a:bodyPr wrap="none" rtlCol="0">
            <a:spAutoFit/>
          </a:bodyPr>
          <a:lstStyle/>
          <a:p>
            <a:r>
              <a:rPr lang="en-US" sz="2400" b="1" dirty="0">
                <a:solidFill>
                  <a:srgbClr val="000000"/>
                </a:solidFill>
                <a:latin typeface="+mj-lt"/>
              </a:rPr>
              <a:t>professional /</a:t>
            </a:r>
            <a:r>
              <a:rPr lang="ru-RU" sz="2400" b="1" dirty="0">
                <a:solidFill>
                  <a:srgbClr val="000000"/>
                </a:solidFill>
                <a:latin typeface="+mj-lt"/>
              </a:rPr>
              <a:t> </a:t>
            </a:r>
            <a:r>
              <a:rPr lang="en-US" sz="2400" b="1" dirty="0">
                <a:solidFill>
                  <a:srgbClr val="000000"/>
                </a:solidFill>
                <a:latin typeface="+mj-lt"/>
              </a:rPr>
              <a:t>disciplinary Norms</a:t>
            </a:r>
            <a:endParaRPr lang="ru-RU" sz="2400" b="1" dirty="0">
              <a:solidFill>
                <a:srgbClr val="000000"/>
              </a:solidFill>
              <a:latin typeface="+mj-lt"/>
            </a:endParaRPr>
          </a:p>
        </p:txBody>
      </p:sp>
      <p:cxnSp>
        <p:nvCxnSpPr>
          <p:cNvPr id="14" name="Straight Connector 13"/>
          <p:cNvCxnSpPr/>
          <p:nvPr/>
        </p:nvCxnSpPr>
        <p:spPr>
          <a:xfrm>
            <a:off x="3059532" y="1661604"/>
            <a:ext cx="3528694" cy="4143660"/>
          </a:xfrm>
          <a:prstGeom prst="line">
            <a:avLst/>
          </a:prstGeom>
          <a:ln w="76200">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5087469" y="4087263"/>
            <a:ext cx="204988"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latin typeface="+mj-lt"/>
            </a:endParaRPr>
          </a:p>
        </p:txBody>
      </p:sp>
      <p:sp>
        <p:nvSpPr>
          <p:cNvPr id="18" name="Oval 17"/>
          <p:cNvSpPr/>
          <p:nvPr/>
        </p:nvSpPr>
        <p:spPr>
          <a:xfrm>
            <a:off x="6338370" y="5537699"/>
            <a:ext cx="204988"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latin typeface="+mj-lt"/>
            </a:endParaRPr>
          </a:p>
        </p:txBody>
      </p:sp>
      <p:sp>
        <p:nvSpPr>
          <p:cNvPr id="19" name="Oval 18"/>
          <p:cNvSpPr/>
          <p:nvPr/>
        </p:nvSpPr>
        <p:spPr>
          <a:xfrm>
            <a:off x="4190230" y="2965156"/>
            <a:ext cx="204988"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latin typeface="+mj-lt"/>
            </a:endParaRPr>
          </a:p>
        </p:txBody>
      </p:sp>
      <p:sp>
        <p:nvSpPr>
          <p:cNvPr id="2" name="TextBox 1"/>
          <p:cNvSpPr txBox="1"/>
          <p:nvPr/>
        </p:nvSpPr>
        <p:spPr>
          <a:xfrm>
            <a:off x="4543486" y="4235311"/>
            <a:ext cx="4024435" cy="369332"/>
          </a:xfrm>
          <a:prstGeom prst="rect">
            <a:avLst/>
          </a:prstGeom>
          <a:noFill/>
        </p:spPr>
        <p:txBody>
          <a:bodyPr wrap="none" rtlCol="0">
            <a:spAutoFit/>
          </a:bodyPr>
          <a:lstStyle/>
          <a:p>
            <a:r>
              <a:rPr lang="en-US" dirty="0">
                <a:solidFill>
                  <a:srgbClr val="C00000"/>
                </a:solidFill>
                <a:latin typeface="+mj-lt"/>
              </a:rPr>
              <a:t>Research collaboration with “dead souls”</a:t>
            </a:r>
            <a:endParaRPr lang="ru-RU" dirty="0">
              <a:solidFill>
                <a:srgbClr val="C00000"/>
              </a:solidFill>
              <a:latin typeface="+mj-lt"/>
            </a:endParaRPr>
          </a:p>
        </p:txBody>
      </p:sp>
      <p:sp>
        <p:nvSpPr>
          <p:cNvPr id="15" name="TextBox 14"/>
          <p:cNvSpPr txBox="1"/>
          <p:nvPr/>
        </p:nvSpPr>
        <p:spPr>
          <a:xfrm>
            <a:off x="4190230" y="2512298"/>
            <a:ext cx="4054571" cy="369332"/>
          </a:xfrm>
          <a:prstGeom prst="rect">
            <a:avLst/>
          </a:prstGeom>
          <a:noFill/>
        </p:spPr>
        <p:txBody>
          <a:bodyPr wrap="none" rtlCol="0">
            <a:spAutoFit/>
          </a:bodyPr>
          <a:lstStyle/>
          <a:p>
            <a:r>
              <a:rPr lang="en-US" dirty="0">
                <a:solidFill>
                  <a:srgbClr val="C00000"/>
                </a:solidFill>
                <a:latin typeface="+mj-lt"/>
              </a:rPr>
              <a:t>Intradepartmental research collaboration</a:t>
            </a:r>
            <a:endParaRPr lang="ru-RU" dirty="0">
              <a:solidFill>
                <a:srgbClr val="C00000"/>
              </a:solidFill>
              <a:latin typeface="+mj-lt"/>
            </a:endParaRPr>
          </a:p>
        </p:txBody>
      </p:sp>
      <p:sp>
        <p:nvSpPr>
          <p:cNvPr id="20" name="TextBox 19"/>
          <p:cNvSpPr txBox="1"/>
          <p:nvPr/>
        </p:nvSpPr>
        <p:spPr>
          <a:xfrm>
            <a:off x="5480630" y="5790328"/>
            <a:ext cx="2785443" cy="646331"/>
          </a:xfrm>
          <a:prstGeom prst="rect">
            <a:avLst/>
          </a:prstGeom>
          <a:noFill/>
        </p:spPr>
        <p:txBody>
          <a:bodyPr wrap="none" rtlCol="0">
            <a:spAutoFit/>
          </a:bodyPr>
          <a:lstStyle/>
          <a:p>
            <a:r>
              <a:rPr lang="en-US" dirty="0">
                <a:solidFill>
                  <a:srgbClr val="C00000"/>
                </a:solidFill>
                <a:latin typeface="+mj-lt"/>
              </a:rPr>
              <a:t>Internal research grant to a </a:t>
            </a:r>
          </a:p>
          <a:p>
            <a:r>
              <a:rPr lang="en-US" dirty="0">
                <a:solidFill>
                  <a:srgbClr val="C00000"/>
                </a:solidFill>
                <a:latin typeface="+mj-lt"/>
              </a:rPr>
              <a:t>needy person</a:t>
            </a:r>
            <a:endParaRPr lang="ru-RU" dirty="0">
              <a:solidFill>
                <a:srgbClr val="C00000"/>
              </a:solidFill>
              <a:latin typeface="+mj-lt"/>
            </a:endParaRPr>
          </a:p>
        </p:txBody>
      </p:sp>
      <p:sp>
        <p:nvSpPr>
          <p:cNvPr id="16" name="Oval 15"/>
          <p:cNvSpPr/>
          <p:nvPr/>
        </p:nvSpPr>
        <p:spPr>
          <a:xfrm>
            <a:off x="3103753" y="1720657"/>
            <a:ext cx="204988" cy="21602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a:solidFill>
                <a:prstClr val="white"/>
              </a:solidFill>
              <a:latin typeface="+mj-lt"/>
            </a:endParaRPr>
          </a:p>
        </p:txBody>
      </p:sp>
      <p:sp>
        <p:nvSpPr>
          <p:cNvPr id="21" name="TextBox 20"/>
          <p:cNvSpPr txBox="1"/>
          <p:nvPr/>
        </p:nvSpPr>
        <p:spPr>
          <a:xfrm>
            <a:off x="1366855" y="1625494"/>
            <a:ext cx="1647759" cy="369332"/>
          </a:xfrm>
          <a:prstGeom prst="rect">
            <a:avLst/>
          </a:prstGeom>
          <a:noFill/>
        </p:spPr>
        <p:txBody>
          <a:bodyPr wrap="none" rtlCol="0">
            <a:spAutoFit/>
          </a:bodyPr>
          <a:lstStyle/>
          <a:p>
            <a:r>
              <a:rPr lang="en-US" dirty="0">
                <a:solidFill>
                  <a:srgbClr val="C00000"/>
                </a:solidFill>
                <a:latin typeface="+mj-lt"/>
              </a:rPr>
              <a:t>Individual grant</a:t>
            </a:r>
            <a:endParaRPr lang="ru-RU" dirty="0">
              <a:solidFill>
                <a:srgbClr val="C00000"/>
              </a:solidFill>
              <a:latin typeface="+mj-lt"/>
            </a:endParaRPr>
          </a:p>
        </p:txBody>
      </p:sp>
    </p:spTree>
    <p:extLst>
      <p:ext uri="{BB962C8B-B14F-4D97-AF65-F5344CB8AC3E}">
        <p14:creationId xmlns:p14="http://schemas.microsoft.com/office/powerpoint/2010/main" val="8199502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4954" y="514860"/>
            <a:ext cx="6760030" cy="868363"/>
          </a:xfrm>
        </p:spPr>
        <p:txBody>
          <a:bodyPr/>
          <a:lstStyle/>
          <a:p>
            <a:r>
              <a:rPr lang="en-US" sz="3400" b="1" dirty="0">
                <a:latin typeface="Trebuchet MS" panose="020B0603020202020204" pitchFamily="34" charset="0"/>
              </a:rPr>
              <a:t>How is it possible to change an organizational culture?</a:t>
            </a:r>
            <a:br>
              <a:rPr lang="en-US" sz="3400" b="1" dirty="0">
                <a:latin typeface="Trebuchet MS" panose="020B0603020202020204" pitchFamily="34" charset="0"/>
              </a:rPr>
            </a:br>
            <a:r>
              <a:rPr lang="en-US" sz="3400" dirty="0">
                <a:latin typeface="Trebuchet MS" panose="020B0603020202020204" pitchFamily="34" charset="0"/>
              </a:rPr>
              <a:t>(without replacing its subjects)  </a:t>
            </a:r>
            <a:endParaRPr lang="ru-RU" sz="3400" dirty="0">
              <a:latin typeface="Trebuchet MS" panose="020B0603020202020204" pitchFamily="34" charset="0"/>
            </a:endParaRPr>
          </a:p>
        </p:txBody>
      </p:sp>
      <p:sp>
        <p:nvSpPr>
          <p:cNvPr id="3" name="Text Placeholder 2"/>
          <p:cNvSpPr>
            <a:spLocks noGrp="1"/>
          </p:cNvSpPr>
          <p:nvPr>
            <p:ph type="body" idx="1"/>
          </p:nvPr>
        </p:nvSpPr>
        <p:spPr>
          <a:xfrm>
            <a:off x="762000" y="2133600"/>
            <a:ext cx="7782984" cy="3892296"/>
          </a:xfrm>
        </p:spPr>
        <p:txBody>
          <a:bodyPr/>
          <a:lstStyle/>
          <a:p>
            <a:pPr marL="152400" indent="0">
              <a:buNone/>
            </a:pPr>
            <a:r>
              <a:rPr lang="en-US" sz="2300" b="1" dirty="0">
                <a:latin typeface="Calibri" panose="020F0502020204030204" pitchFamily="34" charset="0"/>
              </a:rPr>
              <a:t>Thesis 1: </a:t>
            </a:r>
            <a:r>
              <a:rPr lang="en-US" sz="2300" dirty="0">
                <a:latin typeface="Calibri" panose="020F0502020204030204" pitchFamily="34" charset="0"/>
              </a:rPr>
              <a:t>Although there might be a dominant organizational culture, universities are populated by groups characterized by distinct and conflicting subcultures</a:t>
            </a:r>
          </a:p>
          <a:p>
            <a:pPr marL="152400" indent="0">
              <a:buNone/>
            </a:pPr>
            <a:endParaRPr lang="en-US" sz="2300" dirty="0">
              <a:latin typeface="Calibri" panose="020F0502020204030204" pitchFamily="34" charset="0"/>
            </a:endParaRPr>
          </a:p>
          <a:p>
            <a:pPr marL="152400" indent="0">
              <a:buNone/>
            </a:pPr>
            <a:r>
              <a:rPr lang="en-US" sz="2300" b="1" dirty="0">
                <a:latin typeface="Calibri" panose="020F0502020204030204" pitchFamily="34" charset="0"/>
              </a:rPr>
              <a:t>Thesis 2: </a:t>
            </a:r>
            <a:r>
              <a:rPr lang="en-US" sz="2300" dirty="0">
                <a:latin typeface="Calibri" panose="020F0502020204030204" pitchFamily="34" charset="0"/>
              </a:rPr>
              <a:t>People’s intellectual standpoints and actions are informed by their belonging to a given subculture only to a limited extent </a:t>
            </a:r>
          </a:p>
          <a:p>
            <a:pPr marL="152400" indent="0">
              <a:buNone/>
            </a:pPr>
            <a:endParaRPr lang="en-US" sz="2300" dirty="0">
              <a:latin typeface="Calibri" panose="020F0502020204030204" pitchFamily="34" charset="0"/>
            </a:endParaRPr>
          </a:p>
          <a:p>
            <a:pPr marL="152400" indent="0">
              <a:buNone/>
            </a:pPr>
            <a:r>
              <a:rPr lang="en-US" sz="2300" b="1" dirty="0">
                <a:latin typeface="Calibri" panose="020F0502020204030204" pitchFamily="34" charset="0"/>
              </a:rPr>
              <a:t>Thesis 3: </a:t>
            </a:r>
            <a:r>
              <a:rPr lang="en-US" sz="2300" dirty="0">
                <a:latin typeface="Calibri" panose="020F0502020204030204" pitchFamily="34" charset="0"/>
              </a:rPr>
              <a:t>Cultures are inherently unstable and ambiguous, same people employ different values and norms of conduct in different situations</a:t>
            </a:r>
          </a:p>
          <a:p>
            <a:pPr marL="152400" lvl="0" indent="0">
              <a:buNone/>
            </a:pPr>
            <a:endParaRPr lang="en-US" sz="2300" b="1" dirty="0">
              <a:latin typeface="Calibri" panose="020F0502020204030204" pitchFamily="34" charset="0"/>
            </a:endParaRPr>
          </a:p>
        </p:txBody>
      </p:sp>
      <p:sp>
        <p:nvSpPr>
          <p:cNvPr id="4" name="Slide Number Placeholder 3"/>
          <p:cNvSpPr>
            <a:spLocks noGrp="1"/>
          </p:cNvSpPr>
          <p:nvPr>
            <p:ph type="sldNum" idx="12"/>
          </p:nvPr>
        </p:nvSpPr>
        <p:spPr/>
        <p:txBody>
          <a:bodyPr/>
          <a:lstStyle/>
          <a:p>
            <a:pPr algn="r">
              <a:buSzPct val="25000"/>
            </a:pPr>
            <a:fld id="{00000000-1234-1234-1234-123412341234}" type="slidenum">
              <a:rPr lang="ru-RU" sz="900" smtClean="0">
                <a:solidFill>
                  <a:srgbClr val="606060"/>
                </a:solidFill>
                <a:latin typeface="Georgia"/>
                <a:ea typeface="Georgia"/>
                <a:cs typeface="Georgia"/>
                <a:sym typeface="Georgia"/>
              </a:rPr>
              <a:pPr algn="r">
                <a:buSzPct val="25000"/>
              </a:pPr>
              <a:t>23</a:t>
            </a:fld>
            <a:endParaRPr lang="ru-RU" sz="900">
              <a:solidFill>
                <a:srgbClr val="606060"/>
              </a:solidFill>
              <a:latin typeface="Georgia"/>
              <a:ea typeface="Georgia"/>
              <a:cs typeface="Georgia"/>
              <a:sym typeface="Georgia"/>
            </a:endParaRPr>
          </a:p>
        </p:txBody>
      </p:sp>
    </p:spTree>
    <p:extLst>
      <p:ext uri="{BB962C8B-B14F-4D97-AF65-F5344CB8AC3E}">
        <p14:creationId xmlns:p14="http://schemas.microsoft.com/office/powerpoint/2010/main" val="822916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4954" y="514860"/>
            <a:ext cx="6760030" cy="868363"/>
          </a:xfrm>
        </p:spPr>
        <p:txBody>
          <a:bodyPr/>
          <a:lstStyle/>
          <a:p>
            <a:r>
              <a:rPr lang="en-US" sz="3400" b="1" dirty="0">
                <a:latin typeface="Trebuchet MS" panose="020B0603020202020204" pitchFamily="34" charset="0"/>
              </a:rPr>
              <a:t>(A postmodern) Individual as a Point of Cultural Intersection</a:t>
            </a:r>
            <a:endParaRPr lang="ru-RU" sz="3400" b="1" dirty="0">
              <a:latin typeface="Trebuchet MS" panose="020B0603020202020204" pitchFamily="34" charset="0"/>
            </a:endParaRPr>
          </a:p>
        </p:txBody>
      </p:sp>
      <p:sp>
        <p:nvSpPr>
          <p:cNvPr id="4" name="Slide Number Placeholder 3"/>
          <p:cNvSpPr>
            <a:spLocks noGrp="1"/>
          </p:cNvSpPr>
          <p:nvPr>
            <p:ph type="sldNum" idx="12"/>
          </p:nvPr>
        </p:nvSpPr>
        <p:spPr/>
        <p:txBody>
          <a:bodyPr/>
          <a:lstStyle/>
          <a:p>
            <a:pPr algn="r">
              <a:buSzPct val="25000"/>
            </a:pPr>
            <a:fld id="{00000000-1234-1234-1234-123412341234}" type="slidenum">
              <a:rPr lang="ru-RU" sz="900" smtClean="0">
                <a:solidFill>
                  <a:srgbClr val="606060"/>
                </a:solidFill>
                <a:latin typeface="Georgia"/>
                <a:ea typeface="Georgia"/>
                <a:cs typeface="Georgia"/>
                <a:sym typeface="Georgia"/>
              </a:rPr>
              <a:pPr algn="r">
                <a:buSzPct val="25000"/>
              </a:pPr>
              <a:t>24</a:t>
            </a:fld>
            <a:endParaRPr lang="ru-RU" sz="900">
              <a:solidFill>
                <a:srgbClr val="606060"/>
              </a:solidFill>
              <a:latin typeface="Georgia"/>
              <a:ea typeface="Georgia"/>
              <a:cs typeface="Georgia"/>
              <a:sym typeface="Georgia"/>
            </a:endParaRPr>
          </a:p>
        </p:txBody>
      </p:sp>
      <p:sp>
        <p:nvSpPr>
          <p:cNvPr id="5" name="TextBox 4"/>
          <p:cNvSpPr txBox="1"/>
          <p:nvPr/>
        </p:nvSpPr>
        <p:spPr>
          <a:xfrm>
            <a:off x="294472" y="2717518"/>
            <a:ext cx="8367182" cy="3416320"/>
          </a:xfrm>
          <a:prstGeom prst="rect">
            <a:avLst/>
          </a:prstGeom>
          <a:noFill/>
        </p:spPr>
        <p:txBody>
          <a:bodyPr wrap="square" rtlCol="0">
            <a:spAutoFit/>
          </a:bodyPr>
          <a:lstStyle/>
          <a:p>
            <a:pPr marL="612000" lvl="1" indent="0">
              <a:buNone/>
            </a:pPr>
            <a:r>
              <a:rPr lang="en-US" sz="2400" dirty="0">
                <a:latin typeface="Calibri" panose="020F0502020204030204" pitchFamily="34" charset="0"/>
              </a:rPr>
              <a:t> </a:t>
            </a:r>
          </a:p>
          <a:p>
            <a:pPr marL="152400" indent="0">
              <a:buNone/>
            </a:pPr>
            <a:r>
              <a:rPr lang="en-US" sz="2400" dirty="0">
                <a:latin typeface="Calibri" panose="020F0502020204030204" pitchFamily="34" charset="0"/>
              </a:rPr>
              <a:t>“you need to give up thinking of culture as an entity and trying to understand what it does. Instead, think of culture as a context for meaning making and interpretation”</a:t>
            </a:r>
          </a:p>
          <a:p>
            <a:pPr marL="152400" indent="0">
              <a:buNone/>
            </a:pPr>
            <a:endParaRPr lang="en-US" sz="2400" dirty="0">
              <a:latin typeface="Calibri" panose="020F0502020204030204" pitchFamily="34" charset="0"/>
            </a:endParaRPr>
          </a:p>
          <a:p>
            <a:pPr marL="152400" indent="0" algn="r">
              <a:buNone/>
            </a:pPr>
            <a:r>
              <a:rPr lang="en-US" sz="2400" dirty="0">
                <a:latin typeface="Calibri" panose="020F0502020204030204" pitchFamily="34" charset="0"/>
              </a:rPr>
              <a:t>	Mary Jo Hatch, </a:t>
            </a:r>
            <a:r>
              <a:rPr lang="en-US" sz="2400" i="1" dirty="0">
                <a:latin typeface="Calibri" panose="020F0502020204030204" pitchFamily="34" charset="0"/>
              </a:rPr>
              <a:t>Organization theory: Modern, symbolic, 	and postmodern perspectives</a:t>
            </a:r>
            <a:endParaRPr lang="en-US" sz="2400" dirty="0">
              <a:latin typeface="Calibri" panose="020F0502020204030204" pitchFamily="34" charset="0"/>
            </a:endParaRPr>
          </a:p>
          <a:p>
            <a:pPr marL="152400" indent="0">
              <a:buNone/>
            </a:pPr>
            <a:endParaRPr lang="en-US" sz="2400" dirty="0">
              <a:latin typeface="Calibri" panose="020F0502020204030204" pitchFamily="34" charset="0"/>
            </a:endParaRPr>
          </a:p>
          <a:p>
            <a:pPr marL="612000" lvl="1" indent="0">
              <a:buNone/>
            </a:pPr>
            <a:endParaRPr lang="ru-RU" sz="2400" dirty="0"/>
          </a:p>
        </p:txBody>
      </p:sp>
    </p:spTree>
    <p:extLst>
      <p:ext uri="{BB962C8B-B14F-4D97-AF65-F5344CB8AC3E}">
        <p14:creationId xmlns:p14="http://schemas.microsoft.com/office/powerpoint/2010/main" val="4085741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4954" y="514860"/>
            <a:ext cx="6760030" cy="868363"/>
          </a:xfrm>
        </p:spPr>
        <p:txBody>
          <a:bodyPr/>
          <a:lstStyle/>
          <a:p>
            <a:r>
              <a:rPr lang="en-US" sz="3200" b="1" dirty="0">
                <a:latin typeface="Trebuchet MS" panose="020B0603020202020204" pitchFamily="34" charset="0"/>
              </a:rPr>
              <a:t>Implications for core processes transformation</a:t>
            </a:r>
            <a:endParaRPr lang="ru-RU" sz="3200" b="1" dirty="0">
              <a:latin typeface="Trebuchet MS" panose="020B0603020202020204" pitchFamily="34" charset="0"/>
            </a:endParaRPr>
          </a:p>
        </p:txBody>
      </p:sp>
      <p:sp>
        <p:nvSpPr>
          <p:cNvPr id="3" name="Text Placeholder 2"/>
          <p:cNvSpPr>
            <a:spLocks noGrp="1"/>
          </p:cNvSpPr>
          <p:nvPr>
            <p:ph type="body" idx="1"/>
          </p:nvPr>
        </p:nvSpPr>
        <p:spPr>
          <a:xfrm>
            <a:off x="762000" y="1552566"/>
            <a:ext cx="7782984" cy="4120100"/>
          </a:xfrm>
        </p:spPr>
        <p:txBody>
          <a:bodyPr/>
          <a:lstStyle/>
          <a:p>
            <a:pPr marL="152400" indent="0">
              <a:buNone/>
            </a:pPr>
            <a:r>
              <a:rPr lang="en-US" sz="2300" dirty="0">
                <a:latin typeface="Calibri" panose="020F0502020204030204" pitchFamily="34" charset="0"/>
              </a:rPr>
              <a:t>Since </a:t>
            </a:r>
          </a:p>
          <a:p>
            <a:pPr marL="152400" indent="0">
              <a:buNone/>
            </a:pPr>
            <a:endParaRPr lang="en-US" sz="2300" dirty="0">
              <a:latin typeface="Calibri" panose="020F0502020204030204" pitchFamily="34" charset="0"/>
            </a:endParaRPr>
          </a:p>
          <a:p>
            <a:pPr>
              <a:buFont typeface="Wingdings" panose="05000000000000000000" pitchFamily="2" charset="2"/>
              <a:buChar char="§"/>
            </a:pPr>
            <a:r>
              <a:rPr lang="en-US" sz="2300" dirty="0">
                <a:latin typeface="Calibri" panose="020F0502020204030204" pitchFamily="34" charset="0"/>
              </a:rPr>
              <a:t>university subcultures are multiple, intersecting, ambiguous, and unstable;</a:t>
            </a:r>
            <a:endParaRPr lang="ru-RU" sz="2300" dirty="0">
              <a:latin typeface="Calibri" panose="020F0502020204030204" pitchFamily="34" charset="0"/>
            </a:endParaRPr>
          </a:p>
          <a:p>
            <a:pPr>
              <a:buFont typeface="Wingdings" panose="05000000000000000000" pitchFamily="2" charset="2"/>
              <a:buChar char="§"/>
            </a:pPr>
            <a:r>
              <a:rPr lang="en-US" sz="2300" dirty="0">
                <a:latin typeface="Calibri" panose="020F0502020204030204" pitchFamily="34" charset="0"/>
              </a:rPr>
              <a:t>the activities of employees are often loosely coupled not only with each other </a:t>
            </a:r>
            <a:r>
              <a:rPr lang="en-US" sz="2300" b="1" dirty="0">
                <a:latin typeface="Calibri" panose="020F0502020204030204" pitchFamily="34" charset="0"/>
              </a:rPr>
              <a:t>but also with their underlying cultures</a:t>
            </a:r>
            <a:endParaRPr lang="en-US" sz="2300" dirty="0">
              <a:latin typeface="Calibri" panose="020F0502020204030204" pitchFamily="34" charset="0"/>
            </a:endParaRPr>
          </a:p>
          <a:p>
            <a:pPr marL="152400" indent="0">
              <a:buNone/>
            </a:pPr>
            <a:endParaRPr lang="en-US" sz="2300" dirty="0">
              <a:latin typeface="Calibri" panose="020F0502020204030204" pitchFamily="34" charset="0"/>
            </a:endParaRPr>
          </a:p>
          <a:p>
            <a:pPr marL="152400" indent="0">
              <a:buNone/>
            </a:pPr>
            <a:endParaRPr lang="en-US" sz="2300" dirty="0">
              <a:latin typeface="Calibri" panose="020F0502020204030204" pitchFamily="34" charset="0"/>
            </a:endParaRPr>
          </a:p>
          <a:p>
            <a:pPr marL="152400" indent="0">
              <a:buNone/>
            </a:pPr>
            <a:r>
              <a:rPr lang="en-US" sz="2300" dirty="0">
                <a:latin typeface="Calibri" panose="020F0502020204030204" pitchFamily="34" charset="0"/>
              </a:rPr>
              <a:t>change management should entail rearrangement of tightly and loosely coupled elements in the cultural map</a:t>
            </a:r>
          </a:p>
          <a:p>
            <a:pPr marL="152400" indent="0">
              <a:buNone/>
            </a:pPr>
            <a:endParaRPr lang="en-US" sz="2300" dirty="0">
              <a:latin typeface="Calibri" panose="020F0502020204030204" pitchFamily="34" charset="0"/>
            </a:endParaRPr>
          </a:p>
          <a:p>
            <a:pPr marL="152400" lvl="0" indent="0">
              <a:buNone/>
            </a:pPr>
            <a:endParaRPr lang="en-US" sz="2300" b="1" dirty="0">
              <a:latin typeface="Calibri" panose="020F0502020204030204" pitchFamily="34" charset="0"/>
            </a:endParaRPr>
          </a:p>
        </p:txBody>
      </p:sp>
      <p:sp>
        <p:nvSpPr>
          <p:cNvPr id="4" name="Slide Number Placeholder 3"/>
          <p:cNvSpPr>
            <a:spLocks noGrp="1"/>
          </p:cNvSpPr>
          <p:nvPr>
            <p:ph type="sldNum" idx="12"/>
          </p:nvPr>
        </p:nvSpPr>
        <p:spPr/>
        <p:txBody>
          <a:bodyPr/>
          <a:lstStyle/>
          <a:p>
            <a:pPr algn="r">
              <a:buSzPct val="25000"/>
            </a:pPr>
            <a:fld id="{00000000-1234-1234-1234-123412341234}" type="slidenum">
              <a:rPr lang="ru-RU" sz="900" smtClean="0">
                <a:solidFill>
                  <a:srgbClr val="606060"/>
                </a:solidFill>
                <a:latin typeface="Georgia"/>
                <a:ea typeface="Georgia"/>
                <a:cs typeface="Georgia"/>
                <a:sym typeface="Georgia"/>
              </a:rPr>
              <a:pPr algn="r">
                <a:buSzPct val="25000"/>
              </a:pPr>
              <a:t>25</a:t>
            </a:fld>
            <a:endParaRPr lang="ru-RU" sz="900">
              <a:solidFill>
                <a:srgbClr val="606060"/>
              </a:solidFill>
              <a:latin typeface="Georgia"/>
              <a:ea typeface="Georgia"/>
              <a:cs typeface="Georgia"/>
              <a:sym typeface="Georgia"/>
            </a:endParaRPr>
          </a:p>
        </p:txBody>
      </p:sp>
      <p:sp>
        <p:nvSpPr>
          <p:cNvPr id="5" name="Down Arrow 6"/>
          <p:cNvSpPr/>
          <p:nvPr/>
        </p:nvSpPr>
        <p:spPr>
          <a:xfrm>
            <a:off x="499533" y="4303099"/>
            <a:ext cx="377953" cy="868680"/>
          </a:xfrm>
          <a:prstGeom prst="downArrow">
            <a:avLst/>
          </a:prstGeom>
          <a:no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5770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buSzPct val="25000"/>
            </a:pPr>
            <a:fld id="{00000000-1234-1234-1234-123412341234}" type="slidenum">
              <a:rPr lang="ru-RU" sz="900" smtClean="0">
                <a:solidFill>
                  <a:srgbClr val="606060"/>
                </a:solidFill>
                <a:latin typeface="Georgia"/>
                <a:ea typeface="Georgia"/>
                <a:cs typeface="Georgia"/>
                <a:sym typeface="Georgia"/>
              </a:rPr>
              <a:pPr algn="r">
                <a:buSzPct val="25000"/>
              </a:pPr>
              <a:t>26</a:t>
            </a:fld>
            <a:endParaRPr lang="ru-RU" sz="900">
              <a:solidFill>
                <a:srgbClr val="606060"/>
              </a:solidFill>
              <a:latin typeface="Georgia"/>
              <a:ea typeface="Georgia"/>
              <a:cs typeface="Georgia"/>
              <a:sym typeface="Georgia"/>
            </a:endParaRPr>
          </a:p>
        </p:txBody>
      </p:sp>
      <p:pic>
        <p:nvPicPr>
          <p:cNvPr id="5" name="Picture 4"/>
          <p:cNvPicPr>
            <a:picLocks noChangeAspect="1"/>
          </p:cNvPicPr>
          <p:nvPr/>
        </p:nvPicPr>
        <p:blipFill>
          <a:blip r:embed="rId2"/>
          <a:stretch>
            <a:fillRect/>
          </a:stretch>
        </p:blipFill>
        <p:spPr>
          <a:xfrm>
            <a:off x="1805745" y="255744"/>
            <a:ext cx="5486790" cy="2862360"/>
          </a:xfrm>
          <a:prstGeom prst="rect">
            <a:avLst/>
          </a:prstGeom>
        </p:spPr>
      </p:pic>
      <p:sp>
        <p:nvSpPr>
          <p:cNvPr id="7" name="Title 1"/>
          <p:cNvSpPr txBox="1">
            <a:spLocks/>
          </p:cNvSpPr>
          <p:nvPr/>
        </p:nvSpPr>
        <p:spPr bwMode="auto">
          <a:xfrm>
            <a:off x="441229" y="2922585"/>
            <a:ext cx="8494714"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2"/>
                </a:solidFill>
                <a:latin typeface="Trebuchet MS" pitchFamily="34" charset="0"/>
                <a:ea typeface="+mj-ea"/>
                <a:cs typeface="+mj-cs"/>
              </a:defRPr>
            </a:lvl1pPr>
            <a:lvl2pPr algn="r" rtl="0" eaLnBrk="1" fontAlgn="base" hangingPunct="1">
              <a:spcBef>
                <a:spcPct val="0"/>
              </a:spcBef>
              <a:spcAft>
                <a:spcPct val="0"/>
              </a:spcAft>
              <a:defRPr sz="3200" b="1">
                <a:solidFill>
                  <a:schemeClr val="tx2"/>
                </a:solidFill>
                <a:latin typeface="Trebuchet MS" pitchFamily="34" charset="0"/>
              </a:defRPr>
            </a:lvl2pPr>
            <a:lvl3pPr algn="r" rtl="0" eaLnBrk="1" fontAlgn="base" hangingPunct="1">
              <a:spcBef>
                <a:spcPct val="0"/>
              </a:spcBef>
              <a:spcAft>
                <a:spcPct val="0"/>
              </a:spcAft>
              <a:defRPr sz="3200" b="1">
                <a:solidFill>
                  <a:schemeClr val="tx2"/>
                </a:solidFill>
                <a:latin typeface="Trebuchet MS" pitchFamily="34" charset="0"/>
              </a:defRPr>
            </a:lvl3pPr>
            <a:lvl4pPr algn="r" rtl="0" eaLnBrk="1" fontAlgn="base" hangingPunct="1">
              <a:spcBef>
                <a:spcPct val="0"/>
              </a:spcBef>
              <a:spcAft>
                <a:spcPct val="0"/>
              </a:spcAft>
              <a:defRPr sz="3200" b="1">
                <a:solidFill>
                  <a:schemeClr val="tx2"/>
                </a:solidFill>
                <a:latin typeface="Trebuchet MS" pitchFamily="34" charset="0"/>
              </a:defRPr>
            </a:lvl4pPr>
            <a:lvl5pPr algn="r" rtl="0" eaLnBrk="1" fontAlgn="base" hangingPunct="1">
              <a:spcBef>
                <a:spcPct val="0"/>
              </a:spcBef>
              <a:spcAft>
                <a:spcPct val="0"/>
              </a:spcAft>
              <a:defRPr sz="3200" b="1">
                <a:solidFill>
                  <a:schemeClr val="tx2"/>
                </a:solidFill>
                <a:latin typeface="Trebuchet MS" pitchFamily="34"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a:lstStyle>
          <a:p>
            <a:pPr algn="l">
              <a:defRPr/>
            </a:pPr>
            <a:r>
              <a:rPr lang="en-US" sz="2800" kern="0" dirty="0">
                <a:solidFill>
                  <a:srgbClr val="C00000"/>
                </a:solidFill>
              </a:rPr>
              <a:t>Conditions of </a:t>
            </a:r>
            <a:r>
              <a:rPr lang="en-US" sz="2800" kern="0" dirty="0" err="1">
                <a:solidFill>
                  <a:srgbClr val="C00000"/>
                </a:solidFill>
              </a:rPr>
              <a:t>ExEd</a:t>
            </a:r>
            <a:r>
              <a:rPr lang="en-US" sz="2800" kern="0" dirty="0">
                <a:solidFill>
                  <a:srgbClr val="C00000"/>
                </a:solidFill>
              </a:rPr>
              <a:t> effectiveness for universities:</a:t>
            </a:r>
            <a:endParaRPr lang="ru-RU" sz="2800" kern="0" dirty="0">
              <a:solidFill>
                <a:srgbClr val="C00000"/>
              </a:solidFill>
            </a:endParaRPr>
          </a:p>
        </p:txBody>
      </p:sp>
      <p:sp>
        <p:nvSpPr>
          <p:cNvPr id="8" name="Rectangle 7"/>
          <p:cNvSpPr/>
          <p:nvPr/>
        </p:nvSpPr>
        <p:spPr>
          <a:xfrm>
            <a:off x="173736" y="3649874"/>
            <a:ext cx="8836913" cy="3071610"/>
          </a:xfrm>
          <a:prstGeom prst="rect">
            <a:avLst/>
          </a:prstGeom>
        </p:spPr>
        <p:txBody>
          <a:bodyPr wrap="square">
            <a:spAutoFit/>
          </a:bodyPr>
          <a:lstStyle/>
          <a:p>
            <a:pPr marL="452438"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Active involvement of “participants” in core processes of a particular university</a:t>
            </a:r>
          </a:p>
          <a:p>
            <a:pPr marL="452438"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Direct involvement of top management</a:t>
            </a:r>
          </a:p>
          <a:p>
            <a:pPr marL="452438"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Sustained critique of received ideas, values and actual practices (“problematization”)</a:t>
            </a:r>
          </a:p>
          <a:p>
            <a:pPr marL="452438"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Influx of international expertise and benchmarks</a:t>
            </a:r>
          </a:p>
          <a:p>
            <a:pPr marL="452438" indent="-452438" fontAlgn="base">
              <a:spcBef>
                <a:spcPct val="20000"/>
              </a:spcBef>
              <a:spcAft>
                <a:spcPct val="0"/>
              </a:spcAft>
              <a:buFont typeface="Wingdings" panose="05000000000000000000" pitchFamily="2" charset="2"/>
              <a:buChar char="§"/>
            </a:pPr>
            <a:r>
              <a:rPr lang="en-US" sz="2200" b="1" kern="0" dirty="0">
                <a:solidFill>
                  <a:srgbClr val="000000"/>
                </a:solidFill>
                <a:latin typeface="Calibri" panose="020F0502020204030204" pitchFamily="34" charset="0"/>
              </a:rPr>
              <a:t>Project work, involving intense and conflicting communication, taking participants outside their habitual frameworks and self-determination</a:t>
            </a:r>
          </a:p>
        </p:txBody>
      </p:sp>
    </p:spTree>
    <p:extLst>
      <p:ext uri="{BB962C8B-B14F-4D97-AF65-F5344CB8AC3E}">
        <p14:creationId xmlns:p14="http://schemas.microsoft.com/office/powerpoint/2010/main" val="3053206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832" y="1542387"/>
            <a:ext cx="8321749" cy="3698873"/>
          </a:xfrm>
        </p:spPr>
        <p:txBody>
          <a:bodyPr/>
          <a:lstStyle/>
          <a:p>
            <a:pPr algn="ctr"/>
            <a:r>
              <a:rPr lang="en-US" dirty="0"/>
              <a:t>Approach 2: Greenfield within Brownfield</a:t>
            </a:r>
            <a:br>
              <a:rPr lang="en-US" dirty="0"/>
            </a:br>
            <a:br>
              <a:rPr lang="en-US" dirty="0"/>
            </a:br>
            <a:r>
              <a:rPr lang="en-US" b="0" dirty="0"/>
              <a:t>School of Advanced Studies</a:t>
            </a:r>
            <a:br>
              <a:rPr lang="en-US" b="0" dirty="0"/>
            </a:br>
            <a:r>
              <a:rPr lang="en-US" b="0" dirty="0"/>
              <a:t>University of Tyumen</a:t>
            </a:r>
            <a:endParaRPr lang="ru-RU" b="0" dirty="0"/>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D3FD32F-260E-4BCC-9390-2899BB2A02EA}" type="datetime1">
              <a:rPr kumimoji="0" lang="ru-RU" sz="900" b="0" i="0" u="none" strike="noStrike" kern="1200" cap="none" spc="0" normalizeH="0" baseline="0" noProof="0" smtClean="0">
                <a:ln>
                  <a:noFill/>
                </a:ln>
                <a:solidFill>
                  <a:srgbClr val="C0C0C0">
                    <a:lumMod val="50000"/>
                  </a:srgbClr>
                </a:solidFill>
                <a:effectLst/>
                <a:uLnTx/>
                <a:uFillTx/>
                <a:latin typeface="Georgia" pitchFamily="18"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27.04.2017</a:t>
            </a:fld>
            <a:endParaRPr kumimoji="0" lang="en-US" sz="900" b="0" i="0" u="none" strike="noStrike" kern="1200" cap="none" spc="0" normalizeH="0" baseline="0" noProof="0" dirty="0">
              <a:ln>
                <a:noFill/>
              </a:ln>
              <a:solidFill>
                <a:srgbClr val="C0C0C0">
                  <a:lumMod val="50000"/>
                </a:srgbClr>
              </a:solidFill>
              <a:effectLst/>
              <a:uLnTx/>
              <a:uFillTx/>
              <a:latin typeface="Georgia" pitchFamily="18"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900" b="0" i="0" u="none" strike="noStrike" kern="1200" cap="none" spc="0" normalizeH="0" baseline="0" noProof="0">
                <a:ln>
                  <a:noFill/>
                </a:ln>
                <a:solidFill>
                  <a:srgbClr val="C0C0C0">
                    <a:lumMod val="50000"/>
                  </a:srgbClr>
                </a:solidFill>
                <a:effectLst/>
                <a:uLnTx/>
                <a:uFillTx/>
                <a:latin typeface="Georgia" pitchFamily="18" charset="0"/>
                <a:ea typeface="+mn-ea"/>
                <a:cs typeface="+mn-cs"/>
              </a:rPr>
              <a:t>Московская школа управления СКОЛКОВО</a:t>
            </a:r>
            <a:endParaRPr kumimoji="0" lang="en-US" sz="900" b="0" i="0" u="none" strike="noStrike" kern="1200" cap="none" spc="0" normalizeH="0" baseline="0" noProof="0">
              <a:ln>
                <a:noFill/>
              </a:ln>
              <a:solidFill>
                <a:srgbClr val="C0C0C0">
                  <a:lumMod val="50000"/>
                </a:srgbClr>
              </a:solidFill>
              <a:effectLst/>
              <a:uLnTx/>
              <a:uFillTx/>
              <a:latin typeface="Georgia" pitchFamily="18"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3D57ADC-75AE-4344-8C89-9F97EC0722FF}" type="slidenum">
              <a:rPr kumimoji="0" lang="en-US" sz="900" b="0" i="0" u="none" strike="noStrike" kern="1200" cap="none" spc="0" normalizeH="0" baseline="0" noProof="0" smtClean="0">
                <a:ln>
                  <a:noFill/>
                </a:ln>
                <a:solidFill>
                  <a:srgbClr val="C0C0C0">
                    <a:lumMod val="50000"/>
                  </a:srgbClr>
                </a:solidFill>
                <a:effectLst/>
                <a:uLnTx/>
                <a:uFillTx/>
                <a:latin typeface="Georgia"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srgbClr val="C0C0C0">
                  <a:lumMod val="50000"/>
                </a:srgbClr>
              </a:solidFill>
              <a:effectLst/>
              <a:uLnTx/>
              <a:uFillTx/>
              <a:latin typeface="Georgia" pitchFamily="18" charset="0"/>
              <a:ea typeface="+mn-ea"/>
              <a:cs typeface="+mn-cs"/>
            </a:endParaRPr>
          </a:p>
        </p:txBody>
      </p:sp>
    </p:spTree>
    <p:extLst>
      <p:ext uri="{BB962C8B-B14F-4D97-AF65-F5344CB8AC3E}">
        <p14:creationId xmlns:p14="http://schemas.microsoft.com/office/powerpoint/2010/main" val="16090500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6418"/>
            <a:ext cx="9144000" cy="6465165"/>
          </a:xfrm>
          <a:prstGeom prst="rect">
            <a:avLst/>
          </a:prstGeom>
        </p:spPr>
      </p:pic>
    </p:spTree>
    <p:extLst>
      <p:ext uri="{BB962C8B-B14F-4D97-AF65-F5344CB8AC3E}">
        <p14:creationId xmlns:p14="http://schemas.microsoft.com/office/powerpoint/2010/main" val="6392537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6418"/>
            <a:ext cx="9144000" cy="6465165"/>
          </a:xfrm>
          <a:prstGeom prst="rect">
            <a:avLst/>
          </a:prstGeom>
        </p:spPr>
      </p:pic>
    </p:spTree>
    <p:extLst>
      <p:ext uri="{BB962C8B-B14F-4D97-AF65-F5344CB8AC3E}">
        <p14:creationId xmlns:p14="http://schemas.microsoft.com/office/powerpoint/2010/main" val="2755085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Shape 91"/>
        <p:cNvGrpSpPr/>
        <p:nvPr/>
      </p:nvGrpSpPr>
      <p:grpSpPr>
        <a:xfrm>
          <a:off x="0" y="0"/>
          <a:ext cx="0" cy="0"/>
          <a:chOff x="0" y="0"/>
          <a:chExt cx="0" cy="0"/>
        </a:xfrm>
      </p:grpSpPr>
      <p:sp>
        <p:nvSpPr>
          <p:cNvPr id="10" name="Title 1"/>
          <p:cNvSpPr txBox="1">
            <a:spLocks/>
          </p:cNvSpPr>
          <p:nvPr/>
        </p:nvSpPr>
        <p:spPr bwMode="auto">
          <a:xfrm>
            <a:off x="730102" y="390527"/>
            <a:ext cx="7956699"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3200" b="1">
                <a:solidFill>
                  <a:schemeClr val="tx2"/>
                </a:solidFill>
                <a:latin typeface="Trebuchet MS" pitchFamily="34" charset="0"/>
                <a:ea typeface="+mj-ea"/>
                <a:cs typeface="+mj-cs"/>
              </a:defRPr>
            </a:lvl1pPr>
            <a:lvl2pPr algn="r" rtl="0" eaLnBrk="1" fontAlgn="base" hangingPunct="1">
              <a:spcBef>
                <a:spcPct val="0"/>
              </a:spcBef>
              <a:spcAft>
                <a:spcPct val="0"/>
              </a:spcAft>
              <a:defRPr sz="3200" b="1">
                <a:solidFill>
                  <a:schemeClr val="tx2"/>
                </a:solidFill>
                <a:latin typeface="Trebuchet MS" pitchFamily="34" charset="0"/>
              </a:defRPr>
            </a:lvl2pPr>
            <a:lvl3pPr algn="r" rtl="0" eaLnBrk="1" fontAlgn="base" hangingPunct="1">
              <a:spcBef>
                <a:spcPct val="0"/>
              </a:spcBef>
              <a:spcAft>
                <a:spcPct val="0"/>
              </a:spcAft>
              <a:defRPr sz="3200" b="1">
                <a:solidFill>
                  <a:schemeClr val="tx2"/>
                </a:solidFill>
                <a:latin typeface="Trebuchet MS" pitchFamily="34" charset="0"/>
              </a:defRPr>
            </a:lvl3pPr>
            <a:lvl4pPr algn="r" rtl="0" eaLnBrk="1" fontAlgn="base" hangingPunct="1">
              <a:spcBef>
                <a:spcPct val="0"/>
              </a:spcBef>
              <a:spcAft>
                <a:spcPct val="0"/>
              </a:spcAft>
              <a:defRPr sz="3200" b="1">
                <a:solidFill>
                  <a:schemeClr val="tx2"/>
                </a:solidFill>
                <a:latin typeface="Trebuchet MS" pitchFamily="34" charset="0"/>
              </a:defRPr>
            </a:lvl4pPr>
            <a:lvl5pPr algn="r" rtl="0" eaLnBrk="1" fontAlgn="base" hangingPunct="1">
              <a:spcBef>
                <a:spcPct val="0"/>
              </a:spcBef>
              <a:spcAft>
                <a:spcPct val="0"/>
              </a:spcAft>
              <a:defRPr sz="3200" b="1">
                <a:solidFill>
                  <a:schemeClr val="tx2"/>
                </a:solidFill>
                <a:latin typeface="Trebuchet MS" pitchFamily="34" charset="0"/>
              </a:defRPr>
            </a:lvl5pPr>
            <a:lvl6pPr marL="457200" algn="r" rtl="0" eaLnBrk="1" fontAlgn="base" hangingPunct="1">
              <a:spcBef>
                <a:spcPct val="0"/>
              </a:spcBef>
              <a:spcAft>
                <a:spcPct val="0"/>
              </a:spcAft>
              <a:defRPr sz="3200" b="1">
                <a:solidFill>
                  <a:schemeClr val="tx2"/>
                </a:solidFill>
                <a:latin typeface="Arial" charset="0"/>
              </a:defRPr>
            </a:lvl6pPr>
            <a:lvl7pPr marL="914400" algn="r" rtl="0" eaLnBrk="1" fontAlgn="base" hangingPunct="1">
              <a:spcBef>
                <a:spcPct val="0"/>
              </a:spcBef>
              <a:spcAft>
                <a:spcPct val="0"/>
              </a:spcAft>
              <a:defRPr sz="3200" b="1">
                <a:solidFill>
                  <a:schemeClr val="tx2"/>
                </a:solidFill>
                <a:latin typeface="Arial" charset="0"/>
              </a:defRPr>
            </a:lvl7pPr>
            <a:lvl8pPr marL="1371600" algn="r" rtl="0" eaLnBrk="1" fontAlgn="base" hangingPunct="1">
              <a:spcBef>
                <a:spcPct val="0"/>
              </a:spcBef>
              <a:spcAft>
                <a:spcPct val="0"/>
              </a:spcAft>
              <a:defRPr sz="3200" b="1">
                <a:solidFill>
                  <a:schemeClr val="tx2"/>
                </a:solidFill>
                <a:latin typeface="Arial" charset="0"/>
              </a:defRPr>
            </a:lvl8pPr>
            <a:lvl9pPr marL="1828800" algn="r" rtl="0" eaLnBrk="1" fontAlgn="base" hangingPunct="1">
              <a:spcBef>
                <a:spcPct val="0"/>
              </a:spcBef>
              <a:spcAft>
                <a:spcPct val="0"/>
              </a:spcAft>
              <a:defRPr sz="3200" b="1">
                <a:solidFill>
                  <a:schemeClr val="tx2"/>
                </a:solidFill>
                <a:latin typeface="Arial" charset="0"/>
              </a:defRPr>
            </a:lvl9pPr>
          </a:lstStyle>
          <a:p>
            <a:pPr>
              <a:defRPr/>
            </a:pPr>
            <a:r>
              <a:rPr lang="en-US" kern="0" dirty="0">
                <a:solidFill>
                  <a:srgbClr val="000000"/>
                </a:solidFill>
              </a:rPr>
              <a:t>Universities as Loosely Coupled Systems</a:t>
            </a:r>
            <a:endParaRPr lang="ru-RU" kern="0" dirty="0">
              <a:solidFill>
                <a:srgbClr val="000000"/>
              </a:solidFill>
            </a:endParaRPr>
          </a:p>
        </p:txBody>
      </p:sp>
      <p:sp>
        <p:nvSpPr>
          <p:cNvPr id="2" name="Rectangle 1"/>
          <p:cNvSpPr/>
          <p:nvPr/>
        </p:nvSpPr>
        <p:spPr>
          <a:xfrm>
            <a:off x="675946" y="4357621"/>
            <a:ext cx="8065008" cy="2055947"/>
          </a:xfrm>
          <a:prstGeom prst="rect">
            <a:avLst/>
          </a:prstGeom>
        </p:spPr>
        <p:txBody>
          <a:bodyPr wrap="square">
            <a:spAutoFit/>
          </a:bodyPr>
          <a:lstStyle/>
          <a:p>
            <a:pPr marL="452438" lvl="0"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Core processes are loosely coupled to each other</a:t>
            </a:r>
          </a:p>
          <a:p>
            <a:pPr marL="452438" lvl="0"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Complicated technologies, difficult to formalize and reproduce</a:t>
            </a:r>
          </a:p>
          <a:p>
            <a:pPr marL="452438" lvl="0"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Technologies loosely coupled to outcomes</a:t>
            </a:r>
          </a:p>
          <a:p>
            <a:pPr marL="452438" lvl="0" indent="-452438" fontAlgn="base">
              <a:spcBef>
                <a:spcPct val="20000"/>
              </a:spcBef>
              <a:spcAft>
                <a:spcPct val="0"/>
              </a:spcAft>
              <a:buFont typeface="Wingdings" panose="05000000000000000000" pitchFamily="2" charset="2"/>
              <a:buChar char="§"/>
            </a:pPr>
            <a:r>
              <a:rPr lang="en-US" sz="2200" kern="0" dirty="0">
                <a:solidFill>
                  <a:srgbClr val="000000"/>
                </a:solidFill>
                <a:latin typeface="Calibri" panose="020F0502020204030204" pitchFamily="34" charset="0"/>
              </a:rPr>
              <a:t>Outcomes loosely coupled to goals</a:t>
            </a:r>
          </a:p>
          <a:p>
            <a:pPr lvl="0" algn="r" fontAlgn="base">
              <a:spcBef>
                <a:spcPct val="20000"/>
              </a:spcBef>
              <a:spcAft>
                <a:spcPct val="0"/>
              </a:spcAft>
            </a:pPr>
            <a:r>
              <a:rPr lang="en-US" sz="2200" kern="0" dirty="0">
                <a:solidFill>
                  <a:srgbClr val="000000"/>
                </a:solidFill>
                <a:latin typeface="Calibri" panose="020F0502020204030204" pitchFamily="34" charset="0"/>
              </a:rPr>
              <a:t>Karl Weick, </a:t>
            </a:r>
            <a:r>
              <a:rPr lang="en-US" sz="2200" i="1" kern="0" dirty="0">
                <a:solidFill>
                  <a:srgbClr val="000000"/>
                </a:solidFill>
                <a:latin typeface="Calibri" panose="020F0502020204030204" pitchFamily="34" charset="0"/>
              </a:rPr>
              <a:t>Educational Organizations as Loosely Coupled Systems </a:t>
            </a:r>
          </a:p>
        </p:txBody>
      </p:sp>
      <p:sp>
        <p:nvSpPr>
          <p:cNvPr id="5" name="Rectangle 4"/>
          <p:cNvSpPr/>
          <p:nvPr/>
        </p:nvSpPr>
        <p:spPr>
          <a:xfrm>
            <a:off x="887983" y="1522341"/>
            <a:ext cx="7640935" cy="2394502"/>
          </a:xfrm>
          <a:prstGeom prst="rect">
            <a:avLst/>
          </a:prstGeom>
        </p:spPr>
        <p:txBody>
          <a:bodyPr wrap="square">
            <a:spAutoFit/>
          </a:bodyPr>
          <a:lstStyle/>
          <a:p>
            <a:pPr>
              <a:lnSpc>
                <a:spcPct val="120000"/>
              </a:lnSpc>
            </a:pPr>
            <a:r>
              <a:rPr lang="en-US" sz="2200" dirty="0">
                <a:latin typeface="Calibri" panose="020F0502020204030204" pitchFamily="34" charset="0"/>
              </a:rPr>
              <a:t>Universities are “bottom-heavy </a:t>
            </a:r>
            <a:r>
              <a:rPr lang="en-US" sz="2200" dirty="0" err="1">
                <a:latin typeface="Calibri" panose="020F0502020204030204" pitchFamily="34" charset="0"/>
              </a:rPr>
              <a:t>organisations</a:t>
            </a:r>
            <a:r>
              <a:rPr lang="en-US" sz="2200" dirty="0">
                <a:latin typeface="Calibri" panose="020F0502020204030204" pitchFamily="34" charset="0"/>
              </a:rPr>
              <a:t>, driven by rather autonomous professionals, with unclear goals and technologies, loosely coupled activities (unpredictable in terms of outcomes) in a complex multi-level and multi-stakeholder context” </a:t>
            </a:r>
          </a:p>
          <a:p>
            <a:pPr algn="r"/>
            <a:r>
              <a:rPr lang="en-US" sz="2200" dirty="0">
                <a:latin typeface="Calibri" panose="020F0502020204030204" pitchFamily="34" charset="0"/>
              </a:rPr>
              <a:t>	</a:t>
            </a:r>
            <a:r>
              <a:rPr lang="en-US" sz="2200" dirty="0" err="1">
                <a:latin typeface="Calibri" panose="020F0502020204030204" pitchFamily="34" charset="0"/>
              </a:rPr>
              <a:t>Jeroen</a:t>
            </a:r>
            <a:r>
              <a:rPr lang="en-US" sz="2200" dirty="0">
                <a:latin typeface="Calibri" panose="020F0502020204030204" pitchFamily="34" charset="0"/>
              </a:rPr>
              <a:t> Huisman, </a:t>
            </a:r>
            <a:r>
              <a:rPr lang="en-US" sz="2200" i="1" dirty="0">
                <a:latin typeface="Calibri" panose="020F0502020204030204" pitchFamily="34" charset="0"/>
              </a:rPr>
              <a:t>Higher Education Institutions</a:t>
            </a:r>
          </a:p>
          <a:p>
            <a:pPr algn="r"/>
            <a:r>
              <a:rPr lang="en-US" sz="2200" i="1" dirty="0">
                <a:latin typeface="Calibri" panose="020F0502020204030204" pitchFamily="34" charset="0"/>
              </a:rPr>
              <a:t> as (Changing) Organizations</a:t>
            </a:r>
            <a:endParaRPr lang="en-US" sz="2200" dirty="0">
              <a:latin typeface="Calibri" panose="020F0502020204030204" pitchFamily="34" charset="0"/>
            </a:endParaRPr>
          </a:p>
        </p:txBody>
      </p:sp>
    </p:spTree>
    <p:extLst>
      <p:ext uri="{BB962C8B-B14F-4D97-AF65-F5344CB8AC3E}">
        <p14:creationId xmlns:p14="http://schemas.microsoft.com/office/powerpoint/2010/main" val="16586268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96418"/>
            <a:ext cx="9144000" cy="6465165"/>
          </a:xfrm>
          <a:prstGeom prst="rect">
            <a:avLst/>
          </a:prstGeom>
        </p:spPr>
      </p:pic>
      <p:sp>
        <p:nvSpPr>
          <p:cNvPr id="2" name="TextBox 1"/>
          <p:cNvSpPr txBox="1"/>
          <p:nvPr/>
        </p:nvSpPr>
        <p:spPr>
          <a:xfrm>
            <a:off x="666308" y="4593265"/>
            <a:ext cx="3905693"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1. Material Relations</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Box 3"/>
          <p:cNvSpPr txBox="1"/>
          <p:nvPr/>
        </p:nvSpPr>
        <p:spPr>
          <a:xfrm>
            <a:off x="488508" y="5380665"/>
            <a:ext cx="7859626"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               3. Capitalist Transformations: Hidden Resistance and Economic Theory</a:t>
            </a:r>
            <a:endParaRPr kumimoji="0" lang="ru-RU"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25261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784954" y="514860"/>
            <a:ext cx="6760030" cy="868363"/>
          </a:xfrm>
        </p:spPr>
        <p:txBody>
          <a:bodyPr/>
          <a:lstStyle/>
          <a:p>
            <a:r>
              <a:rPr lang="en-US" sz="3400" b="1" dirty="0">
                <a:latin typeface="Trebuchet MS" panose="020B0603020202020204" pitchFamily="34" charset="0"/>
              </a:rPr>
              <a:t>The SAS as the Driver of University Transformations</a:t>
            </a:r>
            <a:endParaRPr lang="ru-RU" sz="3400" b="1" dirty="0">
              <a:latin typeface="Trebuchet MS" panose="020B0603020202020204" pitchFamily="34" charset="0"/>
            </a:endParaRP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ru-RU" sz="900" b="0" i="0" u="none" strike="noStrike" kern="1200" cap="none" spc="0" normalizeH="0" baseline="0" noProof="0" smtClean="0">
                <a:ln>
                  <a:noFill/>
                </a:ln>
                <a:solidFill>
                  <a:srgbClr val="606060"/>
                </a:solidFill>
                <a:effectLst/>
                <a:uLnTx/>
                <a:uFillTx/>
                <a:latin typeface="Georgia"/>
                <a:ea typeface="Georgia"/>
                <a:cs typeface="Georgia"/>
                <a:sym typeface="Georgia"/>
              </a:rPr>
              <a:pPr marL="0" marR="0" lvl="0" indent="0" algn="r" defTabSz="914400" rtl="0" eaLnBrk="1" fontAlgn="auto" latinLnBrk="0" hangingPunct="1">
                <a:lnSpc>
                  <a:spcPct val="100000"/>
                </a:lnSpc>
                <a:spcBef>
                  <a:spcPts val="0"/>
                </a:spcBef>
                <a:spcAft>
                  <a:spcPts val="0"/>
                </a:spcAft>
                <a:buClrTx/>
                <a:buSzPct val="25000"/>
                <a:buFontTx/>
                <a:buNone/>
                <a:tabLst/>
                <a:defRPr/>
              </a:pPr>
              <a:t>31</a:t>
            </a:fld>
            <a:endParaRPr kumimoji="0" lang="ru-RU" sz="900" b="0" i="0" u="none" strike="noStrike" kern="1200" cap="none" spc="0" normalizeH="0" baseline="0" noProof="0">
              <a:ln>
                <a:noFill/>
              </a:ln>
              <a:solidFill>
                <a:srgbClr val="606060"/>
              </a:solidFill>
              <a:effectLst/>
              <a:uLnTx/>
              <a:uFillTx/>
              <a:latin typeface="Georgia"/>
              <a:ea typeface="Georgia"/>
              <a:cs typeface="Georgia"/>
              <a:sym typeface="Georgia"/>
            </a:endParaRPr>
          </a:p>
        </p:txBody>
      </p:sp>
      <p:sp>
        <p:nvSpPr>
          <p:cNvPr id="5" name="TextBox 4"/>
          <p:cNvSpPr txBox="1"/>
          <p:nvPr/>
        </p:nvSpPr>
        <p:spPr>
          <a:xfrm>
            <a:off x="713909" y="1550838"/>
            <a:ext cx="8367182" cy="5170646"/>
          </a:xfrm>
          <a:prstGeom prst="rect">
            <a:avLst/>
          </a:prstGeom>
          <a:noFill/>
        </p:spPr>
        <p:txBody>
          <a:bodyPr wrap="square" rtlCol="0">
            <a:spAutoFit/>
          </a:bodyPr>
          <a:lstStyle/>
          <a:p>
            <a:pPr marL="152400" marR="0" lvl="0" algn="l" defTabSz="914400" rtl="0" eaLnBrk="1" fontAlgn="auto" latinLnBrk="0" hangingPunct="1">
              <a:lnSpc>
                <a:spcPct val="100000"/>
              </a:lnSpc>
              <a:spcBef>
                <a:spcPts val="0"/>
              </a:spcBef>
              <a:spcAft>
                <a:spcPts val="0"/>
              </a:spcAft>
              <a:buClrTx/>
              <a:buSzTx/>
              <a:tabLst/>
              <a:defRPr/>
            </a:pPr>
            <a:r>
              <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Limited Scope (5% of the university)</a:t>
            </a:r>
          </a:p>
          <a:p>
            <a:pPr marL="152400" marR="0" lvl="0" algn="l" defTabSz="914400" rtl="0" eaLnBrk="1" fontAlgn="auto" latinLnBrk="0" hangingPunct="1">
              <a:lnSpc>
                <a:spcPct val="100000"/>
              </a:lnSpc>
              <a:spcBef>
                <a:spcPts val="0"/>
              </a:spcBef>
              <a:spcAft>
                <a:spcPts val="0"/>
              </a:spcAft>
              <a:buClrTx/>
              <a:buSzTx/>
              <a:tabLst/>
              <a:defRPr/>
            </a:pPr>
            <a:endParaRPr kumimoji="0" lang="en-US" sz="3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152400" marR="0" lvl="0" algn="l" defTabSz="914400" rtl="0" eaLnBrk="1" fontAlgn="auto" latinLnBrk="0" hangingPunct="1">
              <a:lnSpc>
                <a:spcPct val="100000"/>
              </a:lnSpc>
              <a:spcBef>
                <a:spcPts val="0"/>
              </a:spcBef>
              <a:spcAft>
                <a:spcPts val="0"/>
              </a:spcAft>
              <a:buClrTx/>
              <a:buSzTx/>
              <a:tabLst/>
              <a:defRPr/>
            </a:pPr>
            <a:r>
              <a:rPr lang="en-US" sz="3000" dirty="0">
                <a:solidFill>
                  <a:srgbClr val="000000"/>
                </a:solidFill>
                <a:latin typeface="Calibri" panose="020F0502020204030204" pitchFamily="34" charset="0"/>
              </a:rPr>
              <a:t>prerequisites: SKOLKOVO </a:t>
            </a:r>
            <a:r>
              <a:rPr lang="en-US" sz="3000" dirty="0" err="1">
                <a:solidFill>
                  <a:srgbClr val="000000"/>
                </a:solidFill>
                <a:latin typeface="Calibri" panose="020F0502020204030204" pitchFamily="34" charset="0"/>
              </a:rPr>
              <a:t>ExEd</a:t>
            </a:r>
            <a:r>
              <a:rPr lang="en-US" sz="3000" dirty="0">
                <a:solidFill>
                  <a:srgbClr val="000000"/>
                </a:solidFill>
                <a:latin typeface="Calibri" panose="020F0502020204030204" pitchFamily="34" charset="0"/>
              </a:rPr>
              <a:t> for ~100 university leaders =&gt; shared discourse &amp; concepts</a:t>
            </a:r>
          </a:p>
          <a:p>
            <a:pPr marL="152400" marR="0" lvl="0" algn="l" defTabSz="914400" rtl="0" eaLnBrk="1" fontAlgn="auto" latinLnBrk="0" hangingPunct="1">
              <a:lnSpc>
                <a:spcPct val="100000"/>
              </a:lnSpc>
              <a:spcBef>
                <a:spcPts val="0"/>
              </a:spcBef>
              <a:spcAft>
                <a:spcPts val="0"/>
              </a:spcAft>
              <a:buClrTx/>
              <a:buSzTx/>
              <a:tabLst/>
              <a:defRPr/>
            </a:pPr>
            <a:endParaRPr lang="en-US" sz="3000" dirty="0">
              <a:solidFill>
                <a:srgbClr val="000000"/>
              </a:solidFill>
              <a:latin typeface="Calibri" panose="020F0502020204030204" pitchFamily="34" charset="0"/>
            </a:endParaRPr>
          </a:p>
          <a:p>
            <a:pPr marL="495300" indent="-342900">
              <a:buFont typeface="Wingdings" panose="05000000000000000000" pitchFamily="2" charset="2"/>
              <a:buChar char="§"/>
            </a:pPr>
            <a:r>
              <a:rPr lang="en-US" sz="3000" i="1" dirty="0">
                <a:solidFill>
                  <a:srgbClr val="000000"/>
                </a:solidFill>
                <a:latin typeface="Calibri" panose="020F0502020204030204" pitchFamily="34" charset="0"/>
              </a:rPr>
              <a:t>Visible</a:t>
            </a:r>
            <a:r>
              <a:rPr lang="en-US" sz="3000" dirty="0">
                <a:solidFill>
                  <a:srgbClr val="000000"/>
                </a:solidFill>
                <a:latin typeface="Calibri" panose="020F0502020204030204" pitchFamily="34" charset="0"/>
              </a:rPr>
              <a:t> difference &amp; attractiveness</a:t>
            </a:r>
          </a:p>
          <a:p>
            <a:pPr marL="495300" indent="-342900">
              <a:buFont typeface="Wingdings" panose="05000000000000000000" pitchFamily="2" charset="2"/>
              <a:buChar char="§"/>
            </a:pPr>
            <a:r>
              <a:rPr lang="en-US" sz="3000" dirty="0">
                <a:solidFill>
                  <a:srgbClr val="000000"/>
                </a:solidFill>
                <a:latin typeface="Calibri" panose="020F0502020204030204" pitchFamily="34" charset="0"/>
              </a:rPr>
              <a:t>Export of educational formats supported by benchmark</a:t>
            </a:r>
          </a:p>
          <a:p>
            <a:pPr marL="4953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000" dirty="0">
                <a:solidFill>
                  <a:srgbClr val="000000"/>
                </a:solidFill>
                <a:latin typeface="Calibri" panose="020F0502020204030204" pitchFamily="34" charset="0"/>
              </a:rPr>
              <a:t>Internal expertise</a:t>
            </a:r>
          </a:p>
          <a:p>
            <a:pPr marL="4953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000" dirty="0">
                <a:solidFill>
                  <a:srgbClr val="000000"/>
                </a:solidFill>
                <a:latin typeface="Calibri" panose="020F0502020204030204" pitchFamily="34" charset="0"/>
              </a:rPr>
              <a:t>The center of campus-wide intellectual life </a:t>
            </a:r>
          </a:p>
          <a:p>
            <a:pPr marL="4953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lang="en-US" sz="3000" dirty="0">
                <a:solidFill>
                  <a:srgbClr val="000000"/>
                </a:solidFill>
                <a:latin typeface="Calibri" panose="020F0502020204030204" pitchFamily="34" charset="0"/>
              </a:rPr>
              <a:t>Permeable borders</a:t>
            </a:r>
            <a:endParaRPr kumimoji="0" lang="ru-RU" sz="30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Down Arrow 6"/>
          <p:cNvSpPr/>
          <p:nvPr/>
        </p:nvSpPr>
        <p:spPr>
          <a:xfrm>
            <a:off x="499532" y="2042499"/>
            <a:ext cx="330201" cy="734568"/>
          </a:xfrm>
          <a:prstGeom prst="downArrow">
            <a:avLst/>
          </a:prstGeom>
          <a:no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714875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810000" y="156739"/>
            <a:ext cx="5200649" cy="868499"/>
          </a:xfrm>
          <a:prstGeom prst="rect">
            <a:avLst/>
          </a:prstGeom>
        </p:spPr>
        <p:txBody>
          <a:bodyPr lIns="91425" tIns="91425" rIns="91425" bIns="91425" anchor="ctr" anchorCtr="0">
            <a:noAutofit/>
          </a:bodyPr>
          <a:lstStyle/>
          <a:p>
            <a:pPr lvl="0" algn="ctr" rtl="0">
              <a:spcBef>
                <a:spcPts val="0"/>
              </a:spcBef>
              <a:buNone/>
            </a:pPr>
            <a:r>
              <a:rPr lang="en-US" sz="3200" b="1" dirty="0">
                <a:latin typeface="Trebuchet MS" panose="020B0603020202020204" pitchFamily="34" charset="0"/>
              </a:rPr>
              <a:t>Double Structure of an Organization*</a:t>
            </a:r>
            <a:endParaRPr lang="ru-RU" sz="3200" b="1" dirty="0">
              <a:latin typeface="Trebuchet MS" panose="020B0603020202020204" pitchFamily="34" charset="0"/>
            </a:endParaRPr>
          </a:p>
        </p:txBody>
      </p:sp>
      <p:sp>
        <p:nvSpPr>
          <p:cNvPr id="102" name="Shape 102"/>
          <p:cNvSpPr/>
          <p:nvPr/>
        </p:nvSpPr>
        <p:spPr>
          <a:xfrm flipH="1">
            <a:off x="718399" y="2208175"/>
            <a:ext cx="2423099" cy="2376899"/>
          </a:xfrm>
          <a:prstGeom prst="flowChartConnector">
            <a:avLst/>
          </a:prstGeom>
          <a:noFill/>
          <a:ln w="28575" cap="flat" cmpd="sng">
            <a:solidFill>
              <a:srgbClr val="666666"/>
            </a:solidFill>
            <a:prstDash val="dash"/>
            <a:round/>
            <a:headEnd type="none" w="med" len="med"/>
            <a:tailEnd type="none" w="med" len="med"/>
          </a:ln>
        </p:spPr>
        <p:txBody>
          <a:bodyPr lIns="91425" tIns="91425" rIns="91425" bIns="91425" anchor="ctr" anchorCtr="0">
            <a:noAutofit/>
          </a:bodyPr>
          <a:lstStyle/>
          <a:p>
            <a:endParaRPr sz="1400" kern="0">
              <a:solidFill>
                <a:srgbClr val="000000"/>
              </a:solidFill>
              <a:latin typeface="Calibri" panose="020F0502020204030204" pitchFamily="34" charset="0"/>
              <a:cs typeface="Arial"/>
              <a:sym typeface="Arial"/>
              <a:rtl val="0"/>
            </a:endParaRPr>
          </a:p>
        </p:txBody>
      </p:sp>
      <p:sp>
        <p:nvSpPr>
          <p:cNvPr id="103" name="Shape 103"/>
          <p:cNvSpPr/>
          <p:nvPr/>
        </p:nvSpPr>
        <p:spPr>
          <a:xfrm flipH="1">
            <a:off x="6103849" y="2273125"/>
            <a:ext cx="2423099" cy="2247000"/>
          </a:xfrm>
          <a:prstGeom prst="rect">
            <a:avLst/>
          </a:prstGeom>
          <a:noFill/>
          <a:ln w="28575" cap="flat" cmpd="sng">
            <a:solidFill>
              <a:srgbClr val="666666"/>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latin typeface="Calibri" panose="020F0502020204030204" pitchFamily="34" charset="0"/>
              <a:cs typeface="Arial"/>
              <a:sym typeface="Arial"/>
              <a:rtl val="0"/>
            </a:endParaRPr>
          </a:p>
        </p:txBody>
      </p:sp>
      <p:sp>
        <p:nvSpPr>
          <p:cNvPr id="104" name="Shape 104"/>
          <p:cNvSpPr txBox="1"/>
          <p:nvPr/>
        </p:nvSpPr>
        <p:spPr>
          <a:xfrm flipH="1">
            <a:off x="6052560" y="2844087"/>
            <a:ext cx="2525676" cy="1005600"/>
          </a:xfrm>
          <a:prstGeom prst="rect">
            <a:avLst/>
          </a:prstGeom>
          <a:noFill/>
          <a:ln>
            <a:noFill/>
          </a:ln>
        </p:spPr>
        <p:txBody>
          <a:bodyPr lIns="91425" tIns="91425" rIns="91425" bIns="91425" anchor="ctr" anchorCtr="0">
            <a:noAutofit/>
          </a:bodyPr>
          <a:lstStyle/>
          <a:p>
            <a:pPr algn="ctr"/>
            <a:r>
              <a:rPr lang="en-US" sz="2000" b="1" kern="0" dirty="0">
                <a:solidFill>
                  <a:srgbClr val="000000"/>
                </a:solidFill>
                <a:latin typeface="Calibri" panose="020F0502020204030204" pitchFamily="34" charset="0"/>
                <a:cs typeface="Arial"/>
                <a:sym typeface="Arial"/>
                <a:rtl val="0"/>
              </a:rPr>
              <a:t>Bureaucratic core</a:t>
            </a:r>
            <a:endParaRPr lang="ru-RU" sz="2000" kern="0" dirty="0">
              <a:solidFill>
                <a:srgbClr val="000000"/>
              </a:solidFill>
              <a:latin typeface="Calibri" panose="020F0502020204030204" pitchFamily="34" charset="0"/>
              <a:cs typeface="Arial"/>
              <a:sym typeface="Arial"/>
              <a:rtl val="0"/>
            </a:endParaRPr>
          </a:p>
          <a:p>
            <a:pPr algn="ctr"/>
            <a:r>
              <a:rPr lang="en-US" sz="2000" dirty="0">
                <a:solidFill>
                  <a:srgbClr val="000000"/>
                </a:solidFill>
                <a:latin typeface="Calibri" panose="020F0502020204030204" pitchFamily="34" charset="0"/>
                <a:ea typeface="Calibri" panose="020F0502020204030204" pitchFamily="34" charset="0"/>
              </a:rPr>
              <a:t>Official norms, regulations, strategy, organizational structure</a:t>
            </a:r>
            <a:endParaRPr lang="ru-RU" sz="2000" kern="0" dirty="0">
              <a:solidFill>
                <a:srgbClr val="000000"/>
              </a:solidFill>
              <a:latin typeface="Calibri" panose="020F0502020204030204" pitchFamily="34" charset="0"/>
              <a:cs typeface="Arial"/>
              <a:sym typeface="Arial"/>
              <a:rtl val="0"/>
            </a:endParaRPr>
          </a:p>
        </p:txBody>
      </p:sp>
      <p:sp>
        <p:nvSpPr>
          <p:cNvPr id="105" name="Shape 105"/>
          <p:cNvSpPr txBox="1"/>
          <p:nvPr/>
        </p:nvSpPr>
        <p:spPr>
          <a:xfrm flipH="1">
            <a:off x="615233" y="3015880"/>
            <a:ext cx="2599500" cy="761488"/>
          </a:xfrm>
          <a:prstGeom prst="rect">
            <a:avLst/>
          </a:prstGeom>
          <a:noFill/>
          <a:ln>
            <a:noFill/>
          </a:ln>
        </p:spPr>
        <p:txBody>
          <a:bodyPr lIns="91425" tIns="91425" rIns="91425" bIns="91425" anchor="ctr" anchorCtr="0">
            <a:noAutofit/>
          </a:bodyPr>
          <a:lstStyle/>
          <a:p>
            <a:pPr algn="ctr"/>
            <a:r>
              <a:rPr lang="en-US" sz="2200" b="1" kern="0" dirty="0">
                <a:solidFill>
                  <a:srgbClr val="000000"/>
                </a:solidFill>
                <a:latin typeface="Calibri" panose="020F0502020204030204" pitchFamily="34" charset="0"/>
                <a:cs typeface="Arial"/>
                <a:sym typeface="Arial"/>
                <a:rtl val="0"/>
              </a:rPr>
              <a:t>Core Processes</a:t>
            </a:r>
            <a:r>
              <a:rPr lang="ru-RU" sz="2200" kern="0" dirty="0">
                <a:solidFill>
                  <a:srgbClr val="000000"/>
                </a:solidFill>
                <a:latin typeface="Calibri" panose="020F0502020204030204" pitchFamily="34" charset="0"/>
                <a:cs typeface="Arial"/>
                <a:sym typeface="Arial"/>
                <a:rtl val="0"/>
              </a:rPr>
              <a:t> </a:t>
            </a:r>
          </a:p>
        </p:txBody>
      </p:sp>
      <p:cxnSp>
        <p:nvCxnSpPr>
          <p:cNvPr id="106" name="Shape 106"/>
          <p:cNvCxnSpPr/>
          <p:nvPr/>
        </p:nvCxnSpPr>
        <p:spPr>
          <a:xfrm rot="10800000">
            <a:off x="3163595" y="3396624"/>
            <a:ext cx="2962200" cy="0"/>
          </a:xfrm>
          <a:prstGeom prst="straightConnector1">
            <a:avLst/>
          </a:prstGeom>
          <a:noFill/>
          <a:ln w="28575" cap="flat" cmpd="sng">
            <a:solidFill>
              <a:srgbClr val="666666"/>
            </a:solidFill>
            <a:prstDash val="dash"/>
            <a:round/>
            <a:headEnd type="none" w="lg" len="lg"/>
            <a:tailEnd type="none" w="lg" len="lg"/>
          </a:ln>
        </p:spPr>
      </p:cxnSp>
      <p:sp>
        <p:nvSpPr>
          <p:cNvPr id="107" name="Shape 107"/>
          <p:cNvSpPr/>
          <p:nvPr/>
        </p:nvSpPr>
        <p:spPr>
          <a:xfrm>
            <a:off x="1103770" y="1252737"/>
            <a:ext cx="697200" cy="708600"/>
          </a:xfrm>
          <a:prstGeom prst="mathMin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latin typeface="Calibri" panose="020F0502020204030204" pitchFamily="34" charset="0"/>
              <a:ea typeface="Arial"/>
              <a:cs typeface="Arial"/>
              <a:sym typeface="Arial"/>
              <a:rtl val="0"/>
            </a:endParaRPr>
          </a:p>
        </p:txBody>
      </p:sp>
      <p:sp>
        <p:nvSpPr>
          <p:cNvPr id="108" name="Shape 108"/>
          <p:cNvSpPr/>
          <p:nvPr/>
        </p:nvSpPr>
        <p:spPr>
          <a:xfrm>
            <a:off x="7270264" y="1249150"/>
            <a:ext cx="677999" cy="715800"/>
          </a:xfrm>
          <a:prstGeom prst="mathPl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latin typeface="Calibri" panose="020F0502020204030204" pitchFamily="34" charset="0"/>
              <a:ea typeface="Arial"/>
              <a:cs typeface="Arial"/>
              <a:sym typeface="Arial"/>
              <a:rtl val="0"/>
            </a:endParaRPr>
          </a:p>
        </p:txBody>
      </p:sp>
      <p:sp>
        <p:nvSpPr>
          <p:cNvPr id="109" name="Shape 109"/>
          <p:cNvSpPr/>
          <p:nvPr/>
        </p:nvSpPr>
        <p:spPr>
          <a:xfrm>
            <a:off x="2123727" y="1301658"/>
            <a:ext cx="4753200" cy="610800"/>
          </a:xfrm>
          <a:prstGeom prst="leftRightArrow">
            <a:avLst>
              <a:gd name="adj1" fmla="val 50000"/>
              <a:gd name="adj2" fmla="val 50000"/>
            </a:avLst>
          </a:prstGeom>
          <a:solidFill>
            <a:schemeClr val="lt1"/>
          </a:solidFill>
          <a:ln w="25400" cap="flat" cmpd="sng">
            <a:solidFill>
              <a:srgbClr val="8C8C8C"/>
            </a:solidFill>
            <a:prstDash val="solid"/>
            <a:round/>
            <a:headEnd type="none" w="med" len="med"/>
            <a:tailEnd type="none" w="med" len="med"/>
          </a:ln>
        </p:spPr>
        <p:txBody>
          <a:bodyPr lIns="91425" tIns="45700" rIns="91425" bIns="45700" anchor="ctr" anchorCtr="0">
            <a:noAutofit/>
          </a:bodyPr>
          <a:lstStyle/>
          <a:p>
            <a:pPr algn="ctr">
              <a:buSzPct val="25000"/>
            </a:pPr>
            <a:r>
              <a:rPr lang="en-US" b="1" kern="0" dirty="0">
                <a:solidFill>
                  <a:srgbClr val="000000"/>
                </a:solidFill>
                <a:latin typeface="Calibri" panose="020F0502020204030204" pitchFamily="34" charset="0"/>
                <a:ea typeface="Georgia"/>
                <a:cs typeface="Georgia"/>
                <a:sym typeface="Georgia"/>
                <a:rtl val="0"/>
              </a:rPr>
              <a:t>RATIONALITY</a:t>
            </a:r>
            <a:endParaRPr lang="ru-RU" b="1" kern="0" dirty="0">
              <a:solidFill>
                <a:srgbClr val="000000"/>
              </a:solidFill>
              <a:latin typeface="Calibri" panose="020F0502020204030204" pitchFamily="34" charset="0"/>
              <a:ea typeface="Georgia"/>
              <a:cs typeface="Georgia"/>
              <a:sym typeface="Georgia"/>
              <a:rtl val="0"/>
            </a:endParaRPr>
          </a:p>
        </p:txBody>
      </p:sp>
      <p:sp>
        <p:nvSpPr>
          <p:cNvPr id="110" name="Shape 110"/>
          <p:cNvSpPr txBox="1"/>
          <p:nvPr/>
        </p:nvSpPr>
        <p:spPr>
          <a:xfrm>
            <a:off x="612967" y="4644474"/>
            <a:ext cx="3422399" cy="1487233"/>
          </a:xfrm>
          <a:prstGeom prst="rect">
            <a:avLst/>
          </a:prstGeom>
          <a:noFill/>
          <a:ln>
            <a:noFill/>
          </a:ln>
        </p:spPr>
        <p:txBody>
          <a:bodyPr lIns="91425" tIns="91425" rIns="91425" bIns="91425" anchor="t" anchorCtr="0">
            <a:noAutofit/>
          </a:bodyPr>
          <a:lstStyle/>
          <a:p>
            <a:pPr marL="457200" indent="-355600">
              <a:buSzPct val="100000"/>
              <a:buFont typeface="Wingdings" panose="05000000000000000000" pitchFamily="2" charset="2"/>
              <a:buChar char="§"/>
            </a:pPr>
            <a:r>
              <a:rPr lang="en-US" sz="2000" kern="0" dirty="0">
                <a:solidFill>
                  <a:srgbClr val="000000"/>
                </a:solidFill>
                <a:latin typeface="Calibri" panose="020F0502020204030204" pitchFamily="34" charset="0"/>
                <a:cs typeface="Arial"/>
                <a:sym typeface="Arial"/>
                <a:rtl val="0"/>
              </a:rPr>
              <a:t>open, flexible system</a:t>
            </a:r>
            <a:endParaRPr lang="ru-RU" sz="2000" kern="0" dirty="0">
              <a:solidFill>
                <a:srgbClr val="000000"/>
              </a:solidFill>
              <a:latin typeface="Calibri" panose="020F0502020204030204" pitchFamily="34" charset="0"/>
              <a:cs typeface="Arial"/>
              <a:sym typeface="Arial"/>
              <a:rtl val="0"/>
            </a:endParaRPr>
          </a:p>
          <a:p>
            <a:pPr marL="457200" indent="-355600">
              <a:buSzPct val="100000"/>
              <a:buFont typeface="Wingdings" panose="05000000000000000000" pitchFamily="2" charset="2"/>
              <a:buChar char="§"/>
            </a:pPr>
            <a:r>
              <a:rPr lang="en-US" sz="2000" kern="0" dirty="0">
                <a:solidFill>
                  <a:srgbClr val="000000"/>
                </a:solidFill>
                <a:latin typeface="Calibri" panose="020F0502020204030204" pitchFamily="34" charset="0"/>
                <a:cs typeface="Arial"/>
                <a:sym typeface="Arial"/>
                <a:rtl val="0"/>
              </a:rPr>
              <a:t>production of indeterminacy</a:t>
            </a:r>
            <a:endParaRPr lang="ru-RU" sz="2000" kern="0" dirty="0">
              <a:solidFill>
                <a:srgbClr val="000000"/>
              </a:solidFill>
              <a:latin typeface="Calibri" panose="020F0502020204030204" pitchFamily="34" charset="0"/>
              <a:cs typeface="Arial"/>
              <a:sym typeface="Arial"/>
              <a:rtl val="0"/>
            </a:endParaRPr>
          </a:p>
          <a:p>
            <a:pPr marL="457200" indent="-355600">
              <a:buSzPct val="100000"/>
              <a:buFont typeface="Wingdings" panose="05000000000000000000" pitchFamily="2" charset="2"/>
              <a:buChar char="§"/>
            </a:pPr>
            <a:r>
              <a:rPr lang="en-US" sz="2000" kern="0" dirty="0">
                <a:solidFill>
                  <a:srgbClr val="000000"/>
                </a:solidFill>
                <a:latin typeface="Calibri" panose="020F0502020204030204" pitchFamily="34" charset="0"/>
                <a:cs typeface="Arial"/>
                <a:sym typeface="Arial"/>
                <a:rtl val="0"/>
              </a:rPr>
              <a:t>loose coupling</a:t>
            </a:r>
            <a:endParaRPr lang="ru-RU" sz="2000" kern="0" dirty="0">
              <a:solidFill>
                <a:srgbClr val="000000"/>
              </a:solidFill>
              <a:latin typeface="Calibri" panose="020F0502020204030204" pitchFamily="34" charset="0"/>
              <a:cs typeface="Arial"/>
              <a:sym typeface="Arial"/>
              <a:rtl val="0"/>
            </a:endParaRPr>
          </a:p>
        </p:txBody>
      </p:sp>
      <p:sp>
        <p:nvSpPr>
          <p:cNvPr id="111" name="Shape 111"/>
          <p:cNvSpPr txBox="1"/>
          <p:nvPr/>
        </p:nvSpPr>
        <p:spPr>
          <a:xfrm>
            <a:off x="5574800" y="4676500"/>
            <a:ext cx="3422399" cy="1800599"/>
          </a:xfrm>
          <a:prstGeom prst="rect">
            <a:avLst/>
          </a:prstGeom>
          <a:noFill/>
          <a:ln>
            <a:noFill/>
          </a:ln>
        </p:spPr>
        <p:txBody>
          <a:bodyPr lIns="91425" tIns="91425" rIns="91425" bIns="91425" anchor="t" anchorCtr="0">
            <a:noAutofit/>
          </a:bodyPr>
          <a:lstStyle/>
          <a:p>
            <a:pPr marL="457200" indent="-355600">
              <a:buSzPct val="100000"/>
              <a:buFontTx/>
              <a:buChar char="●"/>
            </a:pPr>
            <a:r>
              <a:rPr lang="en-US" sz="2000" kern="0" dirty="0">
                <a:solidFill>
                  <a:srgbClr val="000000"/>
                </a:solidFill>
                <a:latin typeface="Calibri" panose="020F0502020204030204" pitchFamily="34" charset="0"/>
                <a:cs typeface="Arial"/>
                <a:sym typeface="Arial"/>
                <a:rtl val="0"/>
              </a:rPr>
              <a:t>closed system</a:t>
            </a:r>
            <a:endParaRPr lang="ru-RU" sz="2000" kern="0" dirty="0">
              <a:solidFill>
                <a:srgbClr val="000000"/>
              </a:solidFill>
              <a:latin typeface="Calibri" panose="020F0502020204030204" pitchFamily="34" charset="0"/>
              <a:cs typeface="Arial"/>
              <a:sym typeface="Arial"/>
              <a:rtl val="0"/>
            </a:endParaRPr>
          </a:p>
          <a:p>
            <a:pPr marL="457200" indent="-355600">
              <a:buSzPct val="100000"/>
              <a:buFontTx/>
              <a:buChar char="●"/>
            </a:pPr>
            <a:r>
              <a:rPr lang="en-US" sz="2000" kern="0" dirty="0" err="1">
                <a:solidFill>
                  <a:srgbClr val="000000"/>
                </a:solidFill>
                <a:latin typeface="Calibri" panose="020F0502020204030204" pitchFamily="34" charset="0"/>
                <a:cs typeface="Arial"/>
                <a:sym typeface="Arial"/>
                <a:rtl val="0"/>
              </a:rPr>
              <a:t>minimalization</a:t>
            </a:r>
            <a:r>
              <a:rPr lang="en-US" sz="2000" kern="0" dirty="0">
                <a:solidFill>
                  <a:srgbClr val="000000"/>
                </a:solidFill>
                <a:latin typeface="Calibri" panose="020F0502020204030204" pitchFamily="34" charset="0"/>
                <a:cs typeface="Arial"/>
                <a:sym typeface="Arial"/>
                <a:rtl val="0"/>
              </a:rPr>
              <a:t> of indeterminacy</a:t>
            </a:r>
            <a:endParaRPr lang="ru-RU" sz="2000" kern="0" dirty="0">
              <a:solidFill>
                <a:srgbClr val="000000"/>
              </a:solidFill>
              <a:latin typeface="Calibri" panose="020F0502020204030204" pitchFamily="34" charset="0"/>
              <a:cs typeface="Arial"/>
              <a:sym typeface="Arial"/>
              <a:rtl val="0"/>
            </a:endParaRPr>
          </a:p>
          <a:p>
            <a:pPr marL="457200" indent="-355600">
              <a:buSzPct val="100000"/>
              <a:buFontTx/>
              <a:buChar char="●"/>
            </a:pPr>
            <a:r>
              <a:rPr lang="en-US" sz="2000" kern="0" dirty="0">
                <a:solidFill>
                  <a:srgbClr val="000000"/>
                </a:solidFill>
                <a:latin typeface="Calibri" panose="020F0502020204030204" pitchFamily="34" charset="0"/>
                <a:cs typeface="Arial"/>
                <a:sym typeface="Arial"/>
                <a:rtl val="0"/>
              </a:rPr>
              <a:t>tight coupling</a:t>
            </a:r>
            <a:endParaRPr lang="ru-RU" sz="2000" kern="0" dirty="0">
              <a:solidFill>
                <a:srgbClr val="000000"/>
              </a:solidFill>
              <a:latin typeface="Calibri" panose="020F0502020204030204" pitchFamily="34" charset="0"/>
              <a:cs typeface="Arial"/>
              <a:sym typeface="Arial"/>
              <a:rtl val="0"/>
            </a:endParaRPr>
          </a:p>
        </p:txBody>
      </p:sp>
      <p:sp>
        <p:nvSpPr>
          <p:cNvPr id="113" name="Shape 113"/>
          <p:cNvSpPr txBox="1"/>
          <p:nvPr/>
        </p:nvSpPr>
        <p:spPr>
          <a:xfrm>
            <a:off x="3578079" y="3102774"/>
            <a:ext cx="2037900" cy="587699"/>
          </a:xfrm>
          <a:prstGeom prst="rect">
            <a:avLst/>
          </a:prstGeom>
          <a:solidFill>
            <a:srgbClr val="FFFFF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r>
              <a:rPr lang="en-US" sz="2000" kern="0" dirty="0">
                <a:solidFill>
                  <a:srgbClr val="000000"/>
                </a:solidFill>
                <a:latin typeface="Calibri" panose="020F0502020204030204" pitchFamily="34" charset="0"/>
                <a:cs typeface="Arial"/>
                <a:sym typeface="Arial"/>
                <a:rtl val="0"/>
              </a:rPr>
              <a:t>Governance as mediation</a:t>
            </a:r>
            <a:endParaRPr lang="ru-RU" sz="2000" kern="0" dirty="0">
              <a:solidFill>
                <a:srgbClr val="000000"/>
              </a:solidFill>
              <a:latin typeface="Calibri" panose="020F0502020204030204" pitchFamily="34" charset="0"/>
              <a:cs typeface="Arial"/>
              <a:sym typeface="Arial"/>
              <a:rtl val="0"/>
            </a:endParaRPr>
          </a:p>
        </p:txBody>
      </p:sp>
      <p:sp>
        <p:nvSpPr>
          <p:cNvPr id="3" name="TextBox 2"/>
          <p:cNvSpPr txBox="1"/>
          <p:nvPr/>
        </p:nvSpPr>
        <p:spPr>
          <a:xfrm>
            <a:off x="4418431" y="6292434"/>
            <a:ext cx="4490588" cy="400110"/>
          </a:xfrm>
          <a:prstGeom prst="rect">
            <a:avLst/>
          </a:prstGeom>
          <a:noFill/>
        </p:spPr>
        <p:txBody>
          <a:bodyPr wrap="none" rtlCol="0">
            <a:spAutoFit/>
          </a:bodyPr>
          <a:lstStyle/>
          <a:p>
            <a:r>
              <a:rPr lang="en-US" sz="2000" dirty="0">
                <a:latin typeface="Calibri" panose="020F0502020204030204" pitchFamily="34" charset="0"/>
              </a:rPr>
              <a:t>*) J.D. Thompson, </a:t>
            </a:r>
            <a:r>
              <a:rPr lang="en-US" sz="2000" i="1" dirty="0">
                <a:latin typeface="Calibri" panose="020F0502020204030204" pitchFamily="34" charset="0"/>
              </a:rPr>
              <a:t>Organizations in action</a:t>
            </a:r>
            <a:endParaRPr lang="ru-RU" sz="2000" i="1" dirty="0">
              <a:latin typeface="Calibri" panose="020F0502020204030204" pitchFamily="34" charset="0"/>
            </a:endParaRPr>
          </a:p>
        </p:txBody>
      </p:sp>
    </p:spTree>
    <p:extLst>
      <p:ext uri="{BB962C8B-B14F-4D97-AF65-F5344CB8AC3E}">
        <p14:creationId xmlns:p14="http://schemas.microsoft.com/office/powerpoint/2010/main" val="1894788333"/>
      </p:ext>
    </p:extLst>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buSzPct val="25000"/>
            </a:pPr>
            <a:fld id="{00000000-1234-1234-1234-123412341234}" type="slidenum">
              <a:rPr lang="ru-RU" sz="900" smtClean="0">
                <a:solidFill>
                  <a:srgbClr val="606060"/>
                </a:solidFill>
                <a:latin typeface="Georgia"/>
                <a:ea typeface="Georgia"/>
                <a:cs typeface="Georgia"/>
                <a:sym typeface="Georgia"/>
              </a:rPr>
              <a:pPr algn="r">
                <a:buSzPct val="25000"/>
              </a:pPr>
              <a:t>5</a:t>
            </a:fld>
            <a:endParaRPr lang="ru-RU" sz="900">
              <a:solidFill>
                <a:srgbClr val="606060"/>
              </a:solidFill>
              <a:latin typeface="Georgia"/>
              <a:ea typeface="Georgia"/>
              <a:cs typeface="Georgia"/>
              <a:sym typeface="Georgia"/>
            </a:endParaRPr>
          </a:p>
        </p:txBody>
      </p:sp>
      <p:sp>
        <p:nvSpPr>
          <p:cNvPr id="6" name="Down Arrow 6"/>
          <p:cNvSpPr/>
          <p:nvPr/>
        </p:nvSpPr>
        <p:spPr>
          <a:xfrm>
            <a:off x="4443335" y="3745309"/>
            <a:ext cx="356568" cy="868680"/>
          </a:xfrm>
          <a:prstGeom prst="downArrow">
            <a:avLst/>
          </a:prstGeom>
          <a:no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pic>
        <p:nvPicPr>
          <p:cNvPr id="7" name="Picture 6"/>
          <p:cNvPicPr>
            <a:picLocks noChangeAspect="1"/>
          </p:cNvPicPr>
          <p:nvPr/>
        </p:nvPicPr>
        <p:blipFill>
          <a:blip r:embed="rId2"/>
          <a:stretch>
            <a:fillRect/>
          </a:stretch>
        </p:blipFill>
        <p:spPr>
          <a:xfrm>
            <a:off x="2335421" y="91113"/>
            <a:ext cx="4572396" cy="3429297"/>
          </a:xfrm>
          <a:prstGeom prst="rect">
            <a:avLst/>
          </a:prstGeom>
        </p:spPr>
      </p:pic>
      <p:sp>
        <p:nvSpPr>
          <p:cNvPr id="8" name="Rectangle 7"/>
          <p:cNvSpPr/>
          <p:nvPr/>
        </p:nvSpPr>
        <p:spPr>
          <a:xfrm>
            <a:off x="589115" y="4919661"/>
            <a:ext cx="8065008" cy="1557349"/>
          </a:xfrm>
          <a:prstGeom prst="rect">
            <a:avLst/>
          </a:prstGeom>
        </p:spPr>
        <p:txBody>
          <a:bodyPr wrap="square">
            <a:spAutoFit/>
          </a:bodyPr>
          <a:lstStyle/>
          <a:p>
            <a:pPr marL="452438" lvl="0" indent="-452438" fontAlgn="base">
              <a:spcBef>
                <a:spcPct val="20000"/>
              </a:spcBef>
              <a:spcAft>
                <a:spcPct val="0"/>
              </a:spcAft>
              <a:buFont typeface="Wingdings" panose="05000000000000000000" pitchFamily="2" charset="2"/>
              <a:buChar char="§"/>
            </a:pPr>
            <a:r>
              <a:rPr lang="en-US" sz="2800" kern="0" dirty="0">
                <a:solidFill>
                  <a:srgbClr val="000000"/>
                </a:solidFill>
                <a:latin typeface="Calibri" panose="020F0502020204030204" pitchFamily="34" charset="0"/>
              </a:rPr>
              <a:t>Resilience to history</a:t>
            </a:r>
          </a:p>
          <a:p>
            <a:pPr marL="452438" lvl="0" indent="-452438" fontAlgn="base">
              <a:spcBef>
                <a:spcPct val="20000"/>
              </a:spcBef>
              <a:spcAft>
                <a:spcPct val="0"/>
              </a:spcAft>
              <a:buFont typeface="Wingdings" panose="05000000000000000000" pitchFamily="2" charset="2"/>
              <a:buChar char="§"/>
            </a:pPr>
            <a:r>
              <a:rPr lang="en-US" sz="2800" kern="0" dirty="0">
                <a:solidFill>
                  <a:srgbClr val="000000"/>
                </a:solidFill>
                <a:latin typeface="Calibri" panose="020F0502020204030204" pitchFamily="34" charset="0"/>
              </a:rPr>
              <a:t>Ease of localized innovations</a:t>
            </a:r>
          </a:p>
          <a:p>
            <a:pPr marL="452438" lvl="0" indent="-452438" fontAlgn="base">
              <a:spcBef>
                <a:spcPct val="20000"/>
              </a:spcBef>
              <a:spcAft>
                <a:spcPct val="0"/>
              </a:spcAft>
              <a:buFont typeface="Wingdings" panose="05000000000000000000" pitchFamily="2" charset="2"/>
              <a:buChar char="§"/>
            </a:pPr>
            <a:r>
              <a:rPr lang="en-US" sz="2800" kern="0" dirty="0">
                <a:solidFill>
                  <a:srgbClr val="000000"/>
                </a:solidFill>
                <a:latin typeface="Calibri" panose="020F0502020204030204" pitchFamily="34" charset="0"/>
              </a:rPr>
              <a:t>Difficulty of systemic transformation</a:t>
            </a:r>
          </a:p>
        </p:txBody>
      </p:sp>
    </p:spTree>
    <p:extLst>
      <p:ext uri="{BB962C8B-B14F-4D97-AF65-F5344CB8AC3E}">
        <p14:creationId xmlns:p14="http://schemas.microsoft.com/office/powerpoint/2010/main" val="221392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3810000" y="156739"/>
            <a:ext cx="5200649" cy="868499"/>
          </a:xfrm>
          <a:prstGeom prst="rect">
            <a:avLst/>
          </a:prstGeom>
        </p:spPr>
        <p:txBody>
          <a:bodyPr lIns="91425" tIns="91425" rIns="91425" bIns="91425" anchor="ctr" anchorCtr="0">
            <a:noAutofit/>
          </a:bodyPr>
          <a:lstStyle/>
          <a:p>
            <a:pPr lvl="0" algn="ctr" rtl="0">
              <a:spcBef>
                <a:spcPts val="0"/>
              </a:spcBef>
              <a:buNone/>
            </a:pPr>
            <a:r>
              <a:rPr lang="en-US" sz="3200" b="1" dirty="0">
                <a:latin typeface="Trebuchet MS" panose="020B0603020202020204" pitchFamily="34" charset="0"/>
              </a:rPr>
              <a:t>Double Structure of an Organization*</a:t>
            </a:r>
            <a:endParaRPr lang="ru-RU" sz="3200" b="1" dirty="0">
              <a:latin typeface="Trebuchet MS" panose="020B0603020202020204" pitchFamily="34" charset="0"/>
            </a:endParaRPr>
          </a:p>
        </p:txBody>
      </p:sp>
      <p:sp>
        <p:nvSpPr>
          <p:cNvPr id="102" name="Shape 102"/>
          <p:cNvSpPr/>
          <p:nvPr/>
        </p:nvSpPr>
        <p:spPr>
          <a:xfrm flipH="1">
            <a:off x="718399" y="2208175"/>
            <a:ext cx="2423099" cy="2376899"/>
          </a:xfrm>
          <a:prstGeom prst="flowChartConnector">
            <a:avLst/>
          </a:prstGeom>
          <a:noFill/>
          <a:ln w="28575" cap="flat" cmpd="sng">
            <a:solidFill>
              <a:srgbClr val="666666"/>
            </a:solidFill>
            <a:prstDash val="dash"/>
            <a:round/>
            <a:headEnd type="none" w="med" len="med"/>
            <a:tailEnd type="none" w="med" len="med"/>
          </a:ln>
        </p:spPr>
        <p:txBody>
          <a:bodyPr lIns="91425" tIns="91425" rIns="91425" bIns="91425" anchor="ctr" anchorCtr="0">
            <a:noAutofit/>
          </a:bodyPr>
          <a:lstStyle/>
          <a:p>
            <a:endParaRPr sz="1400" kern="0">
              <a:solidFill>
                <a:srgbClr val="000000"/>
              </a:solidFill>
              <a:latin typeface="Calibri" panose="020F0502020204030204" pitchFamily="34" charset="0"/>
              <a:cs typeface="Arial"/>
              <a:sym typeface="Arial"/>
              <a:rtl val="0"/>
            </a:endParaRPr>
          </a:p>
        </p:txBody>
      </p:sp>
      <p:sp>
        <p:nvSpPr>
          <p:cNvPr id="103" name="Shape 103"/>
          <p:cNvSpPr/>
          <p:nvPr/>
        </p:nvSpPr>
        <p:spPr>
          <a:xfrm flipH="1">
            <a:off x="6103849" y="2273125"/>
            <a:ext cx="2423099" cy="2247000"/>
          </a:xfrm>
          <a:prstGeom prst="rect">
            <a:avLst/>
          </a:prstGeom>
          <a:noFill/>
          <a:ln w="28575" cap="flat" cmpd="sng">
            <a:solidFill>
              <a:srgbClr val="666666"/>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latin typeface="Calibri" panose="020F0502020204030204" pitchFamily="34" charset="0"/>
              <a:cs typeface="Arial"/>
              <a:sym typeface="Arial"/>
              <a:rtl val="0"/>
            </a:endParaRPr>
          </a:p>
        </p:txBody>
      </p:sp>
      <p:sp>
        <p:nvSpPr>
          <p:cNvPr id="104" name="Shape 104"/>
          <p:cNvSpPr txBox="1"/>
          <p:nvPr/>
        </p:nvSpPr>
        <p:spPr>
          <a:xfrm flipH="1">
            <a:off x="6052560" y="2844087"/>
            <a:ext cx="2525676" cy="1005600"/>
          </a:xfrm>
          <a:prstGeom prst="rect">
            <a:avLst/>
          </a:prstGeom>
          <a:noFill/>
          <a:ln>
            <a:noFill/>
          </a:ln>
        </p:spPr>
        <p:txBody>
          <a:bodyPr lIns="91425" tIns="91425" rIns="91425" bIns="91425" anchor="ctr" anchorCtr="0">
            <a:noAutofit/>
          </a:bodyPr>
          <a:lstStyle/>
          <a:p>
            <a:pPr algn="ctr"/>
            <a:r>
              <a:rPr lang="en-US" sz="2000" b="1" kern="0" dirty="0">
                <a:solidFill>
                  <a:srgbClr val="000000"/>
                </a:solidFill>
                <a:latin typeface="Calibri" panose="020F0502020204030204" pitchFamily="34" charset="0"/>
                <a:cs typeface="Arial"/>
                <a:sym typeface="Arial"/>
                <a:rtl val="0"/>
              </a:rPr>
              <a:t>Bureaucratic core</a:t>
            </a:r>
            <a:endParaRPr lang="ru-RU" sz="2000" kern="0" dirty="0">
              <a:solidFill>
                <a:srgbClr val="000000"/>
              </a:solidFill>
              <a:latin typeface="Calibri" panose="020F0502020204030204" pitchFamily="34" charset="0"/>
              <a:cs typeface="Arial"/>
              <a:sym typeface="Arial"/>
              <a:rtl val="0"/>
            </a:endParaRPr>
          </a:p>
          <a:p>
            <a:pPr algn="ctr"/>
            <a:r>
              <a:rPr lang="en-US" sz="2000" dirty="0">
                <a:solidFill>
                  <a:srgbClr val="000000"/>
                </a:solidFill>
                <a:latin typeface="Calibri" panose="020F0502020204030204" pitchFamily="34" charset="0"/>
                <a:ea typeface="Calibri" panose="020F0502020204030204" pitchFamily="34" charset="0"/>
              </a:rPr>
              <a:t>Official norms, regulations, strategy, organizational structure</a:t>
            </a:r>
            <a:endParaRPr lang="ru-RU" sz="2000" kern="0" dirty="0">
              <a:solidFill>
                <a:srgbClr val="000000"/>
              </a:solidFill>
              <a:latin typeface="Calibri" panose="020F0502020204030204" pitchFamily="34" charset="0"/>
              <a:cs typeface="Arial"/>
              <a:sym typeface="Arial"/>
              <a:rtl val="0"/>
            </a:endParaRPr>
          </a:p>
        </p:txBody>
      </p:sp>
      <p:sp>
        <p:nvSpPr>
          <p:cNvPr id="105" name="Shape 105"/>
          <p:cNvSpPr txBox="1"/>
          <p:nvPr/>
        </p:nvSpPr>
        <p:spPr>
          <a:xfrm flipH="1">
            <a:off x="615233" y="3015880"/>
            <a:ext cx="2599500" cy="761488"/>
          </a:xfrm>
          <a:prstGeom prst="rect">
            <a:avLst/>
          </a:prstGeom>
          <a:noFill/>
          <a:ln>
            <a:noFill/>
          </a:ln>
        </p:spPr>
        <p:txBody>
          <a:bodyPr lIns="91425" tIns="91425" rIns="91425" bIns="91425" anchor="ctr" anchorCtr="0">
            <a:noAutofit/>
          </a:bodyPr>
          <a:lstStyle/>
          <a:p>
            <a:pPr algn="ctr"/>
            <a:r>
              <a:rPr lang="en-US" sz="2200" b="1" kern="0" dirty="0">
                <a:solidFill>
                  <a:srgbClr val="000000"/>
                </a:solidFill>
                <a:latin typeface="Calibri" panose="020F0502020204030204" pitchFamily="34" charset="0"/>
                <a:cs typeface="Arial"/>
                <a:sym typeface="Arial"/>
                <a:rtl val="0"/>
              </a:rPr>
              <a:t>Core Processes</a:t>
            </a:r>
            <a:r>
              <a:rPr lang="ru-RU" sz="2200" kern="0" dirty="0">
                <a:solidFill>
                  <a:srgbClr val="000000"/>
                </a:solidFill>
                <a:latin typeface="Calibri" panose="020F0502020204030204" pitchFamily="34" charset="0"/>
                <a:cs typeface="Arial"/>
                <a:sym typeface="Arial"/>
                <a:rtl val="0"/>
              </a:rPr>
              <a:t> </a:t>
            </a:r>
          </a:p>
        </p:txBody>
      </p:sp>
      <p:cxnSp>
        <p:nvCxnSpPr>
          <p:cNvPr id="106" name="Shape 106"/>
          <p:cNvCxnSpPr/>
          <p:nvPr/>
        </p:nvCxnSpPr>
        <p:spPr>
          <a:xfrm rot="10800000">
            <a:off x="3163595" y="3396624"/>
            <a:ext cx="2962200" cy="0"/>
          </a:xfrm>
          <a:prstGeom prst="straightConnector1">
            <a:avLst/>
          </a:prstGeom>
          <a:noFill/>
          <a:ln w="28575" cap="flat" cmpd="sng">
            <a:solidFill>
              <a:srgbClr val="666666"/>
            </a:solidFill>
            <a:prstDash val="dash"/>
            <a:round/>
            <a:headEnd type="none" w="lg" len="lg"/>
            <a:tailEnd type="none" w="lg" len="lg"/>
          </a:ln>
        </p:spPr>
      </p:cxnSp>
      <p:sp>
        <p:nvSpPr>
          <p:cNvPr id="107" name="Shape 107"/>
          <p:cNvSpPr/>
          <p:nvPr/>
        </p:nvSpPr>
        <p:spPr>
          <a:xfrm>
            <a:off x="1103770" y="1252737"/>
            <a:ext cx="697200" cy="708600"/>
          </a:xfrm>
          <a:prstGeom prst="mathMin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latin typeface="Calibri" panose="020F0502020204030204" pitchFamily="34" charset="0"/>
              <a:ea typeface="Arial"/>
              <a:cs typeface="Arial"/>
              <a:sym typeface="Arial"/>
              <a:rtl val="0"/>
            </a:endParaRPr>
          </a:p>
        </p:txBody>
      </p:sp>
      <p:sp>
        <p:nvSpPr>
          <p:cNvPr id="108" name="Shape 108"/>
          <p:cNvSpPr/>
          <p:nvPr/>
        </p:nvSpPr>
        <p:spPr>
          <a:xfrm>
            <a:off x="7270264" y="1249150"/>
            <a:ext cx="677999" cy="715800"/>
          </a:xfrm>
          <a:prstGeom prst="mathPlus">
            <a:avLst>
              <a:gd name="adj1" fmla="val 2352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sz="1400" kern="0">
              <a:solidFill>
                <a:srgbClr val="000000"/>
              </a:solidFill>
              <a:latin typeface="Calibri" panose="020F0502020204030204" pitchFamily="34" charset="0"/>
              <a:ea typeface="Arial"/>
              <a:cs typeface="Arial"/>
              <a:sym typeface="Arial"/>
              <a:rtl val="0"/>
            </a:endParaRPr>
          </a:p>
        </p:txBody>
      </p:sp>
      <p:sp>
        <p:nvSpPr>
          <p:cNvPr id="109" name="Shape 109"/>
          <p:cNvSpPr/>
          <p:nvPr/>
        </p:nvSpPr>
        <p:spPr>
          <a:xfrm>
            <a:off x="2123727" y="1301658"/>
            <a:ext cx="4753200" cy="610800"/>
          </a:xfrm>
          <a:prstGeom prst="leftRightArrow">
            <a:avLst>
              <a:gd name="adj1" fmla="val 50000"/>
              <a:gd name="adj2" fmla="val 50000"/>
            </a:avLst>
          </a:prstGeom>
          <a:solidFill>
            <a:schemeClr val="lt1"/>
          </a:solidFill>
          <a:ln w="25400" cap="flat" cmpd="sng">
            <a:solidFill>
              <a:srgbClr val="8C8C8C"/>
            </a:solidFill>
            <a:prstDash val="solid"/>
            <a:round/>
            <a:headEnd type="none" w="med" len="med"/>
            <a:tailEnd type="none" w="med" len="med"/>
          </a:ln>
        </p:spPr>
        <p:txBody>
          <a:bodyPr lIns="91425" tIns="45700" rIns="91425" bIns="45700" anchor="ctr" anchorCtr="0">
            <a:noAutofit/>
          </a:bodyPr>
          <a:lstStyle/>
          <a:p>
            <a:pPr algn="ctr">
              <a:buSzPct val="25000"/>
            </a:pPr>
            <a:r>
              <a:rPr lang="en-US" b="1" kern="0" dirty="0">
                <a:solidFill>
                  <a:srgbClr val="000000"/>
                </a:solidFill>
                <a:latin typeface="Calibri" panose="020F0502020204030204" pitchFamily="34" charset="0"/>
                <a:ea typeface="Georgia"/>
                <a:cs typeface="Georgia"/>
                <a:sym typeface="Georgia"/>
                <a:rtl val="0"/>
              </a:rPr>
              <a:t>RATIONALITY</a:t>
            </a:r>
            <a:endParaRPr lang="ru-RU" b="1" kern="0" dirty="0">
              <a:solidFill>
                <a:srgbClr val="000000"/>
              </a:solidFill>
              <a:latin typeface="Calibri" panose="020F0502020204030204" pitchFamily="34" charset="0"/>
              <a:ea typeface="Georgia"/>
              <a:cs typeface="Georgia"/>
              <a:sym typeface="Georgia"/>
              <a:rtl val="0"/>
            </a:endParaRPr>
          </a:p>
        </p:txBody>
      </p:sp>
      <p:sp>
        <p:nvSpPr>
          <p:cNvPr id="110" name="Shape 110"/>
          <p:cNvSpPr txBox="1"/>
          <p:nvPr/>
        </p:nvSpPr>
        <p:spPr>
          <a:xfrm>
            <a:off x="612967" y="4644474"/>
            <a:ext cx="3422399" cy="1487233"/>
          </a:xfrm>
          <a:prstGeom prst="rect">
            <a:avLst/>
          </a:prstGeom>
          <a:noFill/>
          <a:ln>
            <a:noFill/>
          </a:ln>
        </p:spPr>
        <p:txBody>
          <a:bodyPr lIns="91425" tIns="91425" rIns="91425" bIns="91425" anchor="t" anchorCtr="0">
            <a:noAutofit/>
          </a:bodyPr>
          <a:lstStyle/>
          <a:p>
            <a:pPr marL="457200" indent="-355600">
              <a:buSzPct val="100000"/>
              <a:buFont typeface="Wingdings" panose="05000000000000000000" pitchFamily="2" charset="2"/>
              <a:buChar char="§"/>
            </a:pPr>
            <a:r>
              <a:rPr lang="en-US" sz="2000" kern="0" dirty="0">
                <a:solidFill>
                  <a:srgbClr val="000000"/>
                </a:solidFill>
                <a:latin typeface="Calibri" panose="020F0502020204030204" pitchFamily="34" charset="0"/>
                <a:cs typeface="Arial"/>
                <a:sym typeface="Arial"/>
                <a:rtl val="0"/>
              </a:rPr>
              <a:t>open, flexible system</a:t>
            </a:r>
            <a:endParaRPr lang="ru-RU" sz="2000" kern="0" dirty="0">
              <a:solidFill>
                <a:srgbClr val="000000"/>
              </a:solidFill>
              <a:latin typeface="Calibri" panose="020F0502020204030204" pitchFamily="34" charset="0"/>
              <a:cs typeface="Arial"/>
              <a:sym typeface="Arial"/>
              <a:rtl val="0"/>
            </a:endParaRPr>
          </a:p>
          <a:p>
            <a:pPr marL="457200" indent="-355600">
              <a:buSzPct val="100000"/>
              <a:buFont typeface="Wingdings" panose="05000000000000000000" pitchFamily="2" charset="2"/>
              <a:buChar char="§"/>
            </a:pPr>
            <a:r>
              <a:rPr lang="en-US" sz="2000" kern="0" dirty="0">
                <a:solidFill>
                  <a:srgbClr val="000000"/>
                </a:solidFill>
                <a:latin typeface="Calibri" panose="020F0502020204030204" pitchFamily="34" charset="0"/>
                <a:cs typeface="Arial"/>
                <a:sym typeface="Arial"/>
                <a:rtl val="0"/>
              </a:rPr>
              <a:t>production of indeterminacy</a:t>
            </a:r>
            <a:endParaRPr lang="ru-RU" sz="2000" kern="0" dirty="0">
              <a:solidFill>
                <a:srgbClr val="000000"/>
              </a:solidFill>
              <a:latin typeface="Calibri" panose="020F0502020204030204" pitchFamily="34" charset="0"/>
              <a:cs typeface="Arial"/>
              <a:sym typeface="Arial"/>
              <a:rtl val="0"/>
            </a:endParaRPr>
          </a:p>
          <a:p>
            <a:pPr marL="457200" indent="-355600">
              <a:buSzPct val="100000"/>
              <a:buFont typeface="Wingdings" panose="05000000000000000000" pitchFamily="2" charset="2"/>
              <a:buChar char="§"/>
            </a:pPr>
            <a:r>
              <a:rPr lang="en-US" sz="2000" kern="0" dirty="0">
                <a:solidFill>
                  <a:srgbClr val="000000"/>
                </a:solidFill>
                <a:latin typeface="Calibri" panose="020F0502020204030204" pitchFamily="34" charset="0"/>
                <a:cs typeface="Arial"/>
                <a:sym typeface="Arial"/>
                <a:rtl val="0"/>
              </a:rPr>
              <a:t>loose coupling</a:t>
            </a:r>
            <a:endParaRPr lang="ru-RU" sz="2000" kern="0" dirty="0">
              <a:solidFill>
                <a:srgbClr val="000000"/>
              </a:solidFill>
              <a:latin typeface="Calibri" panose="020F0502020204030204" pitchFamily="34" charset="0"/>
              <a:cs typeface="Arial"/>
              <a:sym typeface="Arial"/>
              <a:rtl val="0"/>
            </a:endParaRPr>
          </a:p>
        </p:txBody>
      </p:sp>
      <p:sp>
        <p:nvSpPr>
          <p:cNvPr id="111" name="Shape 111"/>
          <p:cNvSpPr txBox="1"/>
          <p:nvPr/>
        </p:nvSpPr>
        <p:spPr>
          <a:xfrm>
            <a:off x="5574800" y="4676500"/>
            <a:ext cx="3422399" cy="1800599"/>
          </a:xfrm>
          <a:prstGeom prst="rect">
            <a:avLst/>
          </a:prstGeom>
          <a:noFill/>
          <a:ln>
            <a:noFill/>
          </a:ln>
        </p:spPr>
        <p:txBody>
          <a:bodyPr lIns="91425" tIns="91425" rIns="91425" bIns="91425" anchor="t" anchorCtr="0">
            <a:noAutofit/>
          </a:bodyPr>
          <a:lstStyle/>
          <a:p>
            <a:pPr marL="457200" indent="-355600">
              <a:buSzPct val="100000"/>
              <a:buFontTx/>
              <a:buChar char="●"/>
            </a:pPr>
            <a:r>
              <a:rPr lang="en-US" sz="2000" kern="0" dirty="0">
                <a:solidFill>
                  <a:srgbClr val="000000"/>
                </a:solidFill>
                <a:latin typeface="Calibri" panose="020F0502020204030204" pitchFamily="34" charset="0"/>
                <a:cs typeface="Arial"/>
                <a:sym typeface="Arial"/>
                <a:rtl val="0"/>
              </a:rPr>
              <a:t>closed system</a:t>
            </a:r>
            <a:endParaRPr lang="ru-RU" sz="2000" kern="0" dirty="0">
              <a:solidFill>
                <a:srgbClr val="000000"/>
              </a:solidFill>
              <a:latin typeface="Calibri" panose="020F0502020204030204" pitchFamily="34" charset="0"/>
              <a:cs typeface="Arial"/>
              <a:sym typeface="Arial"/>
              <a:rtl val="0"/>
            </a:endParaRPr>
          </a:p>
          <a:p>
            <a:pPr marL="457200" indent="-355600">
              <a:buSzPct val="100000"/>
              <a:buFontTx/>
              <a:buChar char="●"/>
            </a:pPr>
            <a:r>
              <a:rPr lang="en-US" sz="2000" kern="0" dirty="0" err="1">
                <a:solidFill>
                  <a:srgbClr val="000000"/>
                </a:solidFill>
                <a:latin typeface="Calibri" panose="020F0502020204030204" pitchFamily="34" charset="0"/>
                <a:cs typeface="Arial"/>
                <a:sym typeface="Arial"/>
                <a:rtl val="0"/>
              </a:rPr>
              <a:t>minimalization</a:t>
            </a:r>
            <a:r>
              <a:rPr lang="en-US" sz="2000" kern="0" dirty="0">
                <a:solidFill>
                  <a:srgbClr val="000000"/>
                </a:solidFill>
                <a:latin typeface="Calibri" panose="020F0502020204030204" pitchFamily="34" charset="0"/>
                <a:cs typeface="Arial"/>
                <a:sym typeface="Arial"/>
                <a:rtl val="0"/>
              </a:rPr>
              <a:t> of indeterminacy</a:t>
            </a:r>
            <a:endParaRPr lang="ru-RU" sz="2000" kern="0" dirty="0">
              <a:solidFill>
                <a:srgbClr val="000000"/>
              </a:solidFill>
              <a:latin typeface="Calibri" panose="020F0502020204030204" pitchFamily="34" charset="0"/>
              <a:cs typeface="Arial"/>
              <a:sym typeface="Arial"/>
              <a:rtl val="0"/>
            </a:endParaRPr>
          </a:p>
          <a:p>
            <a:pPr marL="457200" indent="-355600">
              <a:buSzPct val="100000"/>
              <a:buFontTx/>
              <a:buChar char="●"/>
            </a:pPr>
            <a:r>
              <a:rPr lang="en-US" sz="2000" kern="0" dirty="0">
                <a:solidFill>
                  <a:srgbClr val="000000"/>
                </a:solidFill>
                <a:latin typeface="Calibri" panose="020F0502020204030204" pitchFamily="34" charset="0"/>
                <a:cs typeface="Arial"/>
                <a:sym typeface="Arial"/>
                <a:rtl val="0"/>
              </a:rPr>
              <a:t>tight coupling</a:t>
            </a:r>
            <a:endParaRPr lang="ru-RU" sz="2000" kern="0" dirty="0">
              <a:solidFill>
                <a:srgbClr val="000000"/>
              </a:solidFill>
              <a:latin typeface="Calibri" panose="020F0502020204030204" pitchFamily="34" charset="0"/>
              <a:cs typeface="Arial"/>
              <a:sym typeface="Arial"/>
              <a:rtl val="0"/>
            </a:endParaRPr>
          </a:p>
        </p:txBody>
      </p:sp>
      <p:sp>
        <p:nvSpPr>
          <p:cNvPr id="113" name="Shape 113"/>
          <p:cNvSpPr txBox="1"/>
          <p:nvPr/>
        </p:nvSpPr>
        <p:spPr>
          <a:xfrm>
            <a:off x="3578079" y="3102774"/>
            <a:ext cx="2037900" cy="587699"/>
          </a:xfrm>
          <a:prstGeom prst="rect">
            <a:avLst/>
          </a:prstGeom>
          <a:solidFill>
            <a:srgbClr val="FFFFFF"/>
          </a:solidFill>
          <a:ln w="28575" cap="flat" cmpd="sng">
            <a:solidFill>
              <a:srgbClr val="000000"/>
            </a:solidFill>
            <a:prstDash val="solid"/>
            <a:round/>
            <a:headEnd type="none" w="med" len="med"/>
            <a:tailEnd type="none" w="med" len="med"/>
          </a:ln>
        </p:spPr>
        <p:txBody>
          <a:bodyPr lIns="91425" tIns="91425" rIns="91425" bIns="91425" anchor="ctr" anchorCtr="0">
            <a:noAutofit/>
          </a:bodyPr>
          <a:lstStyle/>
          <a:p>
            <a:pPr algn="ctr"/>
            <a:r>
              <a:rPr lang="en-US" sz="2000" kern="0" dirty="0">
                <a:solidFill>
                  <a:srgbClr val="000000"/>
                </a:solidFill>
                <a:latin typeface="Calibri" panose="020F0502020204030204" pitchFamily="34" charset="0"/>
                <a:cs typeface="Arial"/>
                <a:sym typeface="Arial"/>
                <a:rtl val="0"/>
              </a:rPr>
              <a:t>Governance as mediation</a:t>
            </a:r>
            <a:endParaRPr lang="ru-RU" sz="2000" kern="0" dirty="0">
              <a:solidFill>
                <a:srgbClr val="000000"/>
              </a:solidFill>
              <a:latin typeface="Calibri" panose="020F0502020204030204" pitchFamily="34" charset="0"/>
              <a:cs typeface="Arial"/>
              <a:sym typeface="Arial"/>
              <a:rtl val="0"/>
            </a:endParaRPr>
          </a:p>
        </p:txBody>
      </p:sp>
      <p:sp>
        <p:nvSpPr>
          <p:cNvPr id="2" name="TextBox 1"/>
          <p:cNvSpPr txBox="1"/>
          <p:nvPr/>
        </p:nvSpPr>
        <p:spPr>
          <a:xfrm>
            <a:off x="3613207" y="4181566"/>
            <a:ext cx="2371034" cy="769441"/>
          </a:xfrm>
          <a:prstGeom prst="rect">
            <a:avLst/>
          </a:prstGeom>
          <a:noFill/>
        </p:spPr>
        <p:txBody>
          <a:bodyPr wrap="none" rtlCol="0">
            <a:spAutoFit/>
          </a:bodyPr>
          <a:lstStyle/>
          <a:p>
            <a:r>
              <a:rPr lang="en-US" sz="2200" b="1" dirty="0">
                <a:solidFill>
                  <a:srgbClr val="C00000"/>
                </a:solidFill>
                <a:latin typeface="Calibri" panose="020F0502020204030204" pitchFamily="34" charset="0"/>
              </a:rPr>
              <a:t>Top-Down Reform </a:t>
            </a:r>
          </a:p>
          <a:p>
            <a:r>
              <a:rPr lang="en-US" sz="2200" b="1" dirty="0">
                <a:solidFill>
                  <a:srgbClr val="C00000"/>
                </a:solidFill>
                <a:latin typeface="Calibri" panose="020F0502020204030204" pitchFamily="34" charset="0"/>
              </a:rPr>
              <a:t>Impact Area</a:t>
            </a:r>
            <a:endParaRPr lang="ru-RU" sz="2200" b="1" dirty="0">
              <a:solidFill>
                <a:srgbClr val="C00000"/>
              </a:solidFill>
              <a:latin typeface="Calibri" panose="020F0502020204030204" pitchFamily="34" charset="0"/>
            </a:endParaRPr>
          </a:p>
        </p:txBody>
      </p:sp>
      <p:sp>
        <p:nvSpPr>
          <p:cNvPr id="3" name="TextBox 2"/>
          <p:cNvSpPr txBox="1"/>
          <p:nvPr/>
        </p:nvSpPr>
        <p:spPr>
          <a:xfrm>
            <a:off x="4418431" y="6292434"/>
            <a:ext cx="4490588" cy="400110"/>
          </a:xfrm>
          <a:prstGeom prst="rect">
            <a:avLst/>
          </a:prstGeom>
          <a:noFill/>
        </p:spPr>
        <p:txBody>
          <a:bodyPr wrap="none" rtlCol="0">
            <a:spAutoFit/>
          </a:bodyPr>
          <a:lstStyle/>
          <a:p>
            <a:r>
              <a:rPr lang="en-US" sz="2000" dirty="0">
                <a:latin typeface="Calibri" panose="020F0502020204030204" pitchFamily="34" charset="0"/>
              </a:rPr>
              <a:t>*) J.D. Thompson, </a:t>
            </a:r>
            <a:r>
              <a:rPr lang="en-US" sz="2000" i="1" dirty="0">
                <a:latin typeface="Calibri" panose="020F0502020204030204" pitchFamily="34" charset="0"/>
              </a:rPr>
              <a:t>Organizations in action</a:t>
            </a:r>
            <a:endParaRPr lang="ru-RU" sz="2000" i="1" dirty="0">
              <a:latin typeface="Calibri" panose="020F0502020204030204" pitchFamily="34" charset="0"/>
            </a:endParaRPr>
          </a:p>
        </p:txBody>
      </p:sp>
      <p:sp>
        <p:nvSpPr>
          <p:cNvPr id="20" name="Donut 19"/>
          <p:cNvSpPr/>
          <p:nvPr/>
        </p:nvSpPr>
        <p:spPr>
          <a:xfrm>
            <a:off x="5579002" y="1668432"/>
            <a:ext cx="3451453" cy="3519513"/>
          </a:xfrm>
          <a:prstGeom prst="donut">
            <a:avLst>
              <a:gd name="adj" fmla="val 2613"/>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18891142"/>
      </p:ext>
    </p:extLst>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algn="r">
              <a:buSzPct val="25000"/>
            </a:pPr>
            <a:fld id="{00000000-1234-1234-1234-123412341234}" type="slidenum">
              <a:rPr lang="ru-RU" sz="900" smtClean="0">
                <a:solidFill>
                  <a:srgbClr val="606060"/>
                </a:solidFill>
                <a:latin typeface="Georgia"/>
                <a:ea typeface="Georgia"/>
                <a:cs typeface="Georgia"/>
                <a:sym typeface="Georgia"/>
              </a:rPr>
              <a:pPr algn="r">
                <a:buSzPct val="25000"/>
              </a:pPr>
              <a:t>7</a:t>
            </a:fld>
            <a:endParaRPr lang="ru-RU" sz="900">
              <a:solidFill>
                <a:srgbClr val="606060"/>
              </a:solidFill>
              <a:latin typeface="Georgia"/>
              <a:ea typeface="Georgia"/>
              <a:cs typeface="Georgia"/>
              <a:sym typeface="Georgia"/>
            </a:endParaRPr>
          </a:p>
        </p:txBody>
      </p:sp>
      <p:sp>
        <p:nvSpPr>
          <p:cNvPr id="6" name="Text Placeholder 2"/>
          <p:cNvSpPr>
            <a:spLocks noGrp="1"/>
          </p:cNvSpPr>
          <p:nvPr>
            <p:ph type="body" idx="1"/>
          </p:nvPr>
        </p:nvSpPr>
        <p:spPr>
          <a:xfrm>
            <a:off x="551350" y="4354915"/>
            <a:ext cx="7782984" cy="1667933"/>
          </a:xfrm>
        </p:spPr>
        <p:txBody>
          <a:bodyPr/>
          <a:lstStyle/>
          <a:p>
            <a:pPr marL="152400" indent="0">
              <a:buNone/>
            </a:pPr>
            <a:r>
              <a:rPr lang="en-US" sz="2300" dirty="0">
                <a:latin typeface="Calibri" panose="020F0502020204030204" pitchFamily="34" charset="0"/>
              </a:rPr>
              <a:t>“Formal rules and structures may impose constraints, increase the bureaucratic burden, slow down the production process, etc. but they have little effect on content and even less on cooperation”</a:t>
            </a:r>
          </a:p>
          <a:p>
            <a:pPr marL="152400" indent="0" algn="r">
              <a:buNone/>
            </a:pPr>
            <a:r>
              <a:rPr lang="en-US" sz="2300" dirty="0">
                <a:latin typeface="Calibri" panose="020F0502020204030204" pitchFamily="34" charset="0"/>
              </a:rPr>
              <a:t>Christine </a:t>
            </a:r>
            <a:r>
              <a:rPr lang="en-US" sz="2300" dirty="0" err="1">
                <a:latin typeface="Calibri" panose="020F0502020204030204" pitchFamily="34" charset="0"/>
              </a:rPr>
              <a:t>Musselin</a:t>
            </a:r>
            <a:r>
              <a:rPr lang="en-US" sz="2300" dirty="0">
                <a:latin typeface="Calibri" panose="020F0502020204030204" pitchFamily="34" charset="0"/>
              </a:rPr>
              <a:t>, </a:t>
            </a:r>
          </a:p>
          <a:p>
            <a:pPr marL="152400" indent="0" algn="r">
              <a:buNone/>
            </a:pPr>
            <a:r>
              <a:rPr lang="en-US" sz="2300" i="1" dirty="0">
                <a:latin typeface="Calibri" panose="020F0502020204030204" pitchFamily="34" charset="0"/>
              </a:rPr>
              <a:t>Are Universities Specific Organizations?</a:t>
            </a:r>
          </a:p>
          <a:p>
            <a:pPr marL="152400" indent="0">
              <a:buNone/>
            </a:pPr>
            <a:endParaRPr lang="en-US" sz="2300" b="1" dirty="0">
              <a:latin typeface="Calibri" panose="020F0502020204030204" pitchFamily="34" charset="0"/>
            </a:endParaRPr>
          </a:p>
        </p:txBody>
      </p:sp>
      <p:sp>
        <p:nvSpPr>
          <p:cNvPr id="7" name="Down Arrow 6"/>
          <p:cNvSpPr/>
          <p:nvPr/>
        </p:nvSpPr>
        <p:spPr>
          <a:xfrm>
            <a:off x="859585" y="3227832"/>
            <a:ext cx="356568" cy="868680"/>
          </a:xfrm>
          <a:prstGeom prst="downArrow">
            <a:avLst/>
          </a:prstGeom>
          <a:noFill/>
          <a:ln w="25400"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pic>
        <p:nvPicPr>
          <p:cNvPr id="8" name="Picture 7"/>
          <p:cNvPicPr>
            <a:picLocks noChangeAspect="1"/>
          </p:cNvPicPr>
          <p:nvPr/>
        </p:nvPicPr>
        <p:blipFill>
          <a:blip r:embed="rId2"/>
          <a:stretch>
            <a:fillRect/>
          </a:stretch>
        </p:blipFill>
        <p:spPr>
          <a:xfrm>
            <a:off x="2335421" y="91113"/>
            <a:ext cx="4572396" cy="3429297"/>
          </a:xfrm>
          <a:prstGeom prst="rect">
            <a:avLst/>
          </a:prstGeom>
        </p:spPr>
      </p:pic>
    </p:spTree>
    <p:extLst>
      <p:ext uri="{BB962C8B-B14F-4D97-AF65-F5344CB8AC3E}">
        <p14:creationId xmlns:p14="http://schemas.microsoft.com/office/powerpoint/2010/main" val="234350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ru-RU" sz="900" b="0" i="0" u="none" strike="noStrike" kern="1200" cap="none" spc="0" normalizeH="0" baseline="0" noProof="0" smtClean="0">
                <a:ln>
                  <a:noFill/>
                </a:ln>
                <a:solidFill>
                  <a:srgbClr val="606060"/>
                </a:solidFill>
                <a:effectLst/>
                <a:uLnTx/>
                <a:uFillTx/>
                <a:latin typeface="Georgia"/>
                <a:ea typeface="Georgia"/>
                <a:cs typeface="Georgia"/>
                <a:sym typeface="Georgia"/>
              </a:rPr>
              <a:pPr marL="0" marR="0" lvl="0" indent="0" algn="r" defTabSz="914400" rtl="0" eaLnBrk="1" fontAlgn="auto" latinLnBrk="0" hangingPunct="1">
                <a:lnSpc>
                  <a:spcPct val="100000"/>
                </a:lnSpc>
                <a:spcBef>
                  <a:spcPts val="0"/>
                </a:spcBef>
                <a:spcAft>
                  <a:spcPts val="0"/>
                </a:spcAft>
                <a:buClrTx/>
                <a:buSzPct val="25000"/>
                <a:buFontTx/>
                <a:buNone/>
                <a:tabLst/>
                <a:defRPr/>
              </a:pPr>
              <a:t>8</a:t>
            </a:fld>
            <a:endParaRPr kumimoji="0" lang="ru-RU" sz="900" b="0" i="0" u="none" strike="noStrike" kern="1200" cap="none" spc="0" normalizeH="0" baseline="0" noProof="0">
              <a:ln>
                <a:noFill/>
              </a:ln>
              <a:solidFill>
                <a:srgbClr val="606060"/>
              </a:solidFill>
              <a:effectLst/>
              <a:uLnTx/>
              <a:uFillTx/>
              <a:latin typeface="Georgia"/>
              <a:ea typeface="Georgia"/>
              <a:cs typeface="Georgia"/>
              <a:sym typeface="Georgia"/>
            </a:endParaRPr>
          </a:p>
        </p:txBody>
      </p:sp>
      <p:sp>
        <p:nvSpPr>
          <p:cNvPr id="5" name="Title 1"/>
          <p:cNvSpPr txBox="1">
            <a:spLocks/>
          </p:cNvSpPr>
          <p:nvPr/>
        </p:nvSpPr>
        <p:spPr>
          <a:xfrm>
            <a:off x="1031305" y="294557"/>
            <a:ext cx="7886700" cy="1154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Trebuchet MS" panose="020B0603020202020204" pitchFamily="34" charset="0"/>
                <a:ea typeface="+mj-ea"/>
                <a:cs typeface="+mj-cs"/>
              </a:rPr>
              <a:t>Transformation of Core Processes</a:t>
            </a:r>
          </a:p>
        </p:txBody>
      </p:sp>
      <p:sp>
        <p:nvSpPr>
          <p:cNvPr id="6" name="Subtitle 2"/>
          <p:cNvSpPr txBox="1">
            <a:spLocks/>
          </p:cNvSpPr>
          <p:nvPr/>
        </p:nvSpPr>
        <p:spPr>
          <a:xfrm>
            <a:off x="245533" y="2102310"/>
            <a:ext cx="3699611" cy="3307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ORGANIZATIONAL STRUCTURE</a:t>
            </a:r>
            <a:endPar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Changing rules and formats</a:t>
            </a:r>
            <a:endPar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CONCEPTS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Changing notions and ideas of faculty and staff</a:t>
            </a:r>
            <a:endParaRPr kumimoji="0" lang="ru-RU"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Rectangle 6"/>
          <p:cNvSpPr/>
          <p:nvPr/>
        </p:nvSpPr>
        <p:spPr>
          <a:xfrm>
            <a:off x="3945144" y="1709563"/>
            <a:ext cx="189865" cy="3880756"/>
          </a:xfrm>
          <a:prstGeom prst="rect">
            <a:avLst/>
          </a:prstGeom>
          <a:solidFill>
            <a:sysClr val="window" lastClr="FFFFFF">
              <a:lumMod val="6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Subtitle 2"/>
          <p:cNvSpPr txBox="1">
            <a:spLocks/>
          </p:cNvSpPr>
          <p:nvPr/>
        </p:nvSpPr>
        <p:spPr>
          <a:xfrm>
            <a:off x="5691418" y="2852357"/>
            <a:ext cx="2142798" cy="9324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CORE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PROCESSES</a:t>
            </a:r>
            <a:endParaRPr kumimoji="0" lang="ru-RU"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ight Arrow 8"/>
          <p:cNvSpPr/>
          <p:nvPr/>
        </p:nvSpPr>
        <p:spPr>
          <a:xfrm>
            <a:off x="3619689" y="2274713"/>
            <a:ext cx="978408" cy="484632"/>
          </a:xfrm>
          <a:prstGeom prst="rightArrow">
            <a:avLst/>
          </a:prstGeom>
          <a:solidFill>
            <a:srgbClr val="C00000"/>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0" name="Right Arrow 9"/>
          <p:cNvSpPr/>
          <p:nvPr/>
        </p:nvSpPr>
        <p:spPr>
          <a:xfrm>
            <a:off x="3619689" y="3883236"/>
            <a:ext cx="978408" cy="484632"/>
          </a:xfrm>
          <a:prstGeom prst="rightArrow">
            <a:avLst/>
          </a:prstGeom>
          <a:solidFill>
            <a:srgbClr val="C00000"/>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1" name="Rectangle 10"/>
          <p:cNvSpPr/>
          <p:nvPr/>
        </p:nvSpPr>
        <p:spPr>
          <a:xfrm>
            <a:off x="4978983" y="4745647"/>
            <a:ext cx="3083035" cy="233482"/>
          </a:xfrm>
          <a:prstGeom prst="rect">
            <a:avLst/>
          </a:prstGeom>
          <a:solidFill>
            <a:sysClr val="window" lastClr="FFFFFF">
              <a:lumMod val="6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ight Arrow 11"/>
          <p:cNvSpPr/>
          <p:nvPr/>
        </p:nvSpPr>
        <p:spPr>
          <a:xfrm rot="16200000">
            <a:off x="6273613" y="4507934"/>
            <a:ext cx="978408" cy="484632"/>
          </a:xfrm>
          <a:prstGeom prst="rightArrow">
            <a:avLst/>
          </a:prstGeom>
          <a:solidFill>
            <a:srgbClr val="C00000"/>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3" name="Subtitle 2"/>
          <p:cNvSpPr txBox="1">
            <a:spLocks/>
          </p:cNvSpPr>
          <p:nvPr/>
        </p:nvSpPr>
        <p:spPr>
          <a:xfrm>
            <a:off x="4598097" y="5400595"/>
            <a:ext cx="4156430" cy="12100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NORMS OF OPERATION</a:t>
            </a:r>
            <a:endPar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Transforming values, subcultures, professional communities, social connections</a:t>
            </a:r>
            <a:r>
              <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ru-RU"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Donut 19"/>
          <p:cNvSpPr/>
          <p:nvPr/>
        </p:nvSpPr>
        <p:spPr>
          <a:xfrm>
            <a:off x="55668" y="1502735"/>
            <a:ext cx="3814583" cy="2380501"/>
          </a:xfrm>
          <a:prstGeom prst="donut">
            <a:avLst>
              <a:gd name="adj" fmla="val 2613"/>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88091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ru-RU" sz="900" b="0" i="0" u="none" strike="noStrike" kern="1200" cap="none" spc="0" normalizeH="0" baseline="0" noProof="0" smtClean="0">
                <a:ln>
                  <a:noFill/>
                </a:ln>
                <a:solidFill>
                  <a:srgbClr val="606060"/>
                </a:solidFill>
                <a:effectLst/>
                <a:uLnTx/>
                <a:uFillTx/>
                <a:latin typeface="Georgia"/>
                <a:ea typeface="Georgia"/>
                <a:cs typeface="Georgia"/>
                <a:sym typeface="Georgia"/>
              </a:rPr>
              <a:pPr marL="0" marR="0" lvl="0" indent="0" algn="r" defTabSz="914400" rtl="0" eaLnBrk="1" fontAlgn="auto" latinLnBrk="0" hangingPunct="1">
                <a:lnSpc>
                  <a:spcPct val="100000"/>
                </a:lnSpc>
                <a:spcBef>
                  <a:spcPts val="0"/>
                </a:spcBef>
                <a:spcAft>
                  <a:spcPts val="0"/>
                </a:spcAft>
                <a:buClrTx/>
                <a:buSzPct val="25000"/>
                <a:buFontTx/>
                <a:buNone/>
                <a:tabLst/>
                <a:defRPr/>
              </a:pPr>
              <a:t>9</a:t>
            </a:fld>
            <a:endParaRPr kumimoji="0" lang="ru-RU" sz="900" b="0" i="0" u="none" strike="noStrike" kern="1200" cap="none" spc="0" normalizeH="0" baseline="0" noProof="0">
              <a:ln>
                <a:noFill/>
              </a:ln>
              <a:solidFill>
                <a:srgbClr val="606060"/>
              </a:solidFill>
              <a:effectLst/>
              <a:uLnTx/>
              <a:uFillTx/>
              <a:latin typeface="Georgia"/>
              <a:ea typeface="Georgia"/>
              <a:cs typeface="Georgia"/>
              <a:sym typeface="Georgia"/>
            </a:endParaRPr>
          </a:p>
        </p:txBody>
      </p:sp>
      <p:sp>
        <p:nvSpPr>
          <p:cNvPr id="5" name="Title 1"/>
          <p:cNvSpPr txBox="1">
            <a:spLocks/>
          </p:cNvSpPr>
          <p:nvPr/>
        </p:nvSpPr>
        <p:spPr>
          <a:xfrm>
            <a:off x="1031305" y="294557"/>
            <a:ext cx="7886700" cy="11546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3000" b="1" i="0" u="none" strike="noStrike" kern="1200" cap="none" spc="0" normalizeH="0" baseline="0" noProof="0" dirty="0">
                <a:ln>
                  <a:noFill/>
                </a:ln>
                <a:solidFill>
                  <a:srgbClr val="000000"/>
                </a:solidFill>
                <a:effectLst/>
                <a:uLnTx/>
                <a:uFillTx/>
                <a:latin typeface="Trebuchet MS" panose="020B0603020202020204" pitchFamily="34" charset="0"/>
                <a:ea typeface="+mj-ea"/>
                <a:cs typeface="+mj-cs"/>
              </a:rPr>
              <a:t>Transformation of Core Processes</a:t>
            </a:r>
          </a:p>
        </p:txBody>
      </p:sp>
      <p:sp>
        <p:nvSpPr>
          <p:cNvPr id="6" name="Subtitle 2"/>
          <p:cNvSpPr txBox="1">
            <a:spLocks/>
          </p:cNvSpPr>
          <p:nvPr/>
        </p:nvSpPr>
        <p:spPr>
          <a:xfrm>
            <a:off x="245533" y="2102310"/>
            <a:ext cx="3699611" cy="3307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ORGANIZATIONAL STRUCTURE</a:t>
            </a:r>
            <a:endPar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Changing rules and formats</a:t>
            </a:r>
            <a:endPar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CONCEPTS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sysClr val="windowText" lastClr="000000"/>
                </a:solidFill>
                <a:effectLst/>
                <a:uLnTx/>
                <a:uFillTx/>
                <a:latin typeface="Calibri" panose="020F0502020204030204"/>
                <a:ea typeface="+mn-ea"/>
                <a:cs typeface="+mn-cs"/>
              </a:rPr>
              <a:t>Changing notions and ideas of faculty and staff</a:t>
            </a:r>
            <a:endParaRPr kumimoji="0" lang="ru-RU" sz="2200" b="0" i="0" u="none" strike="noStrike" kern="1200" cap="none" spc="0" normalizeH="0" baseline="0" noProof="0" dirty="0">
              <a:ln>
                <a:noFill/>
              </a:ln>
              <a:solidFill>
                <a:sysClr val="windowText" lastClr="000000"/>
              </a:solidFill>
              <a:effectLst/>
              <a:uLnTx/>
              <a:uFillTx/>
              <a:latin typeface="Calibri" panose="020F0502020204030204"/>
              <a:ea typeface="+mn-ea"/>
              <a:cs typeface="+mn-cs"/>
            </a:endParaRPr>
          </a:p>
        </p:txBody>
      </p:sp>
      <p:sp>
        <p:nvSpPr>
          <p:cNvPr id="7" name="Rectangle 6"/>
          <p:cNvSpPr/>
          <p:nvPr/>
        </p:nvSpPr>
        <p:spPr>
          <a:xfrm>
            <a:off x="3945144" y="1709563"/>
            <a:ext cx="189865" cy="3880756"/>
          </a:xfrm>
          <a:prstGeom prst="rect">
            <a:avLst/>
          </a:prstGeom>
          <a:solidFill>
            <a:sysClr val="window" lastClr="FFFFFF">
              <a:lumMod val="6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 name="Subtitle 2"/>
          <p:cNvSpPr txBox="1">
            <a:spLocks/>
          </p:cNvSpPr>
          <p:nvPr/>
        </p:nvSpPr>
        <p:spPr>
          <a:xfrm>
            <a:off x="5691418" y="2852357"/>
            <a:ext cx="2142798" cy="93244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CORE</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PROCESSES</a:t>
            </a:r>
            <a:endParaRPr kumimoji="0" lang="ru-RU"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Right Arrow 8"/>
          <p:cNvSpPr/>
          <p:nvPr/>
        </p:nvSpPr>
        <p:spPr>
          <a:xfrm>
            <a:off x="3619689" y="2274713"/>
            <a:ext cx="978408" cy="484632"/>
          </a:xfrm>
          <a:prstGeom prst="rightArrow">
            <a:avLst/>
          </a:prstGeom>
          <a:solidFill>
            <a:srgbClr val="C00000"/>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0" name="Right Arrow 9"/>
          <p:cNvSpPr/>
          <p:nvPr/>
        </p:nvSpPr>
        <p:spPr>
          <a:xfrm>
            <a:off x="3619689" y="3883236"/>
            <a:ext cx="978408" cy="484632"/>
          </a:xfrm>
          <a:prstGeom prst="rightArrow">
            <a:avLst/>
          </a:prstGeom>
          <a:solidFill>
            <a:srgbClr val="C00000"/>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1" name="Rectangle 10"/>
          <p:cNvSpPr/>
          <p:nvPr/>
        </p:nvSpPr>
        <p:spPr>
          <a:xfrm>
            <a:off x="4978983" y="4745647"/>
            <a:ext cx="3083035" cy="233482"/>
          </a:xfrm>
          <a:prstGeom prst="rect">
            <a:avLst/>
          </a:prstGeom>
          <a:solidFill>
            <a:sysClr val="window" lastClr="FFFFFF">
              <a:lumMod val="65000"/>
            </a:sysClr>
          </a:solidFill>
          <a:ln w="12700" cap="flat" cmpd="sng" algn="ctr">
            <a:solidFill>
              <a:srgbClr val="5B9BD5">
                <a:shade val="50000"/>
              </a:srgb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Right Arrow 11"/>
          <p:cNvSpPr/>
          <p:nvPr/>
        </p:nvSpPr>
        <p:spPr>
          <a:xfrm rot="16200000">
            <a:off x="6273613" y="4507934"/>
            <a:ext cx="978408" cy="484632"/>
          </a:xfrm>
          <a:prstGeom prst="rightArrow">
            <a:avLst/>
          </a:prstGeom>
          <a:solidFill>
            <a:srgbClr val="C00000"/>
          </a:solidFill>
          <a:ln w="25400" cap="flat" cmpd="sng" algn="ctr">
            <a:solidFill>
              <a:srgbClr val="FFFFFF"/>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FFFFFF"/>
              </a:solidFill>
              <a:effectLst/>
              <a:uLnTx/>
              <a:uFillTx/>
              <a:latin typeface="Arial"/>
              <a:ea typeface="+mn-ea"/>
              <a:cs typeface="+mn-cs"/>
            </a:endParaRPr>
          </a:p>
        </p:txBody>
      </p:sp>
      <p:sp>
        <p:nvSpPr>
          <p:cNvPr id="13" name="Subtitle 2"/>
          <p:cNvSpPr txBox="1">
            <a:spLocks/>
          </p:cNvSpPr>
          <p:nvPr/>
        </p:nvSpPr>
        <p:spPr>
          <a:xfrm>
            <a:off x="4598097" y="5400595"/>
            <a:ext cx="4156430" cy="121006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NORMS OF OPERATION</a:t>
            </a:r>
            <a:endPar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Transforming values, subcultures, professional communities, social connections</a:t>
            </a:r>
            <a:r>
              <a:rPr kumimoji="0" lang="ru-RU" sz="2200" b="1"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ru-RU" sz="2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Donut 19"/>
          <p:cNvSpPr/>
          <p:nvPr/>
        </p:nvSpPr>
        <p:spPr>
          <a:xfrm>
            <a:off x="55668" y="1502735"/>
            <a:ext cx="3814583" cy="2380501"/>
          </a:xfrm>
          <a:prstGeom prst="donut">
            <a:avLst>
              <a:gd name="adj" fmla="val 2613"/>
            </a:avLst>
          </a:prstGeom>
          <a:solidFill>
            <a:srgbClr val="C000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ru-RU" sz="1800" b="0" i="0" u="none" strike="noStrike" kern="0" cap="none" spc="0" normalizeH="0" baseline="0" noProof="0">
              <a:ln>
                <a:noFill/>
              </a:ln>
              <a:solidFill>
                <a:srgbClr val="000000"/>
              </a:solidFill>
              <a:effectLst/>
              <a:uLnTx/>
              <a:uFillTx/>
              <a:latin typeface="Arial"/>
              <a:ea typeface="+mn-ea"/>
              <a:cs typeface="+mn-cs"/>
            </a:endParaRPr>
          </a:p>
        </p:txBody>
      </p:sp>
      <p:sp>
        <p:nvSpPr>
          <p:cNvPr id="2" name="TextBox 1"/>
          <p:cNvSpPr txBox="1"/>
          <p:nvPr/>
        </p:nvSpPr>
        <p:spPr>
          <a:xfrm>
            <a:off x="127667" y="3915186"/>
            <a:ext cx="8626860" cy="2799024"/>
          </a:xfrm>
          <a:prstGeom prst="rect">
            <a:avLst/>
          </a:prstGeom>
          <a:solidFill>
            <a:schemeClr val="bg1"/>
          </a:solidFill>
        </p:spPr>
        <p:txBody>
          <a:bodyPr wrap="square" rtlCol="0">
            <a:noAutofit/>
          </a:bodyPr>
          <a:lstStyle/>
          <a:p>
            <a:endParaRPr lang="en-US" sz="3600" b="1" dirty="0">
              <a:solidFill>
                <a:srgbClr val="C00000"/>
              </a:solidFill>
              <a:latin typeface="Calibri" panose="020F0502020204030204" pitchFamily="34" charset="0"/>
              <a:cs typeface="Calibri" panose="020F0502020204030204" pitchFamily="34" charset="0"/>
            </a:endParaRPr>
          </a:p>
          <a:p>
            <a:r>
              <a:rPr lang="en-US" sz="3600" b="1" dirty="0">
                <a:solidFill>
                  <a:srgbClr val="C00000"/>
                </a:solidFill>
                <a:latin typeface="Calibri" panose="020F0502020204030204" pitchFamily="34" charset="0"/>
                <a:cs typeface="Calibri" panose="020F0502020204030204" pitchFamily="34" charset="0"/>
              </a:rPr>
              <a:t>	</a:t>
            </a:r>
            <a:r>
              <a:rPr lang="en-US" sz="3600" dirty="0">
                <a:solidFill>
                  <a:srgbClr val="C00000"/>
                </a:solidFill>
                <a:latin typeface="Calibri" panose="020F0502020204030204" pitchFamily="34" charset="0"/>
                <a:cs typeface="Calibri" panose="020F0502020204030204" pitchFamily="34" charset="0"/>
              </a:rPr>
              <a:t>Example 1: </a:t>
            </a:r>
            <a:r>
              <a:rPr lang="en-US" sz="3600" b="1" dirty="0">
                <a:solidFill>
                  <a:srgbClr val="C00000"/>
                </a:solidFill>
                <a:latin typeface="Calibri" panose="020F0502020204030204" pitchFamily="34" charset="0"/>
                <a:cs typeface="Calibri" panose="020F0502020204030204" pitchFamily="34" charset="0"/>
              </a:rPr>
              <a:t>BOLOGNA PROCESS</a:t>
            </a:r>
          </a:p>
          <a:p>
            <a:r>
              <a:rPr lang="en-US" sz="3600" dirty="0">
                <a:solidFill>
                  <a:srgbClr val="C00000"/>
                </a:solidFill>
                <a:latin typeface="Calibri" panose="020F0502020204030204" pitchFamily="34" charset="0"/>
                <a:cs typeface="Calibri" panose="020F0502020204030204" pitchFamily="34" charset="0"/>
              </a:rPr>
              <a:t>	Example 2: </a:t>
            </a:r>
            <a:r>
              <a:rPr lang="en-US" sz="3600" b="1" dirty="0">
                <a:solidFill>
                  <a:srgbClr val="C00000"/>
                </a:solidFill>
                <a:latin typeface="Calibri" panose="020F0502020204030204" pitchFamily="34" charset="0"/>
                <a:cs typeface="Calibri" panose="020F0502020204030204" pitchFamily="34" charset="0"/>
              </a:rPr>
              <a:t>UNIVERSITY RANKINGS</a:t>
            </a:r>
            <a:endParaRPr lang="ru-RU" sz="3600" b="1" dirty="0">
              <a:solidFill>
                <a:srgbClr val="C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6180138"/>
      </p:ext>
    </p:extLst>
  </p:cSld>
  <p:clrMapOvr>
    <a:masterClrMapping/>
  </p:clrMapOvr>
</p:sld>
</file>

<file path=ppt/theme/theme1.xml><?xml version="1.0" encoding="utf-8"?>
<a:theme xmlns:a="http://schemas.openxmlformats.org/drawingml/2006/main" name="1_Презентация brand">
  <a:themeElements>
    <a:clrScheme name="Презентация brand 15">
      <a:dk1>
        <a:srgbClr val="000000"/>
      </a:dk1>
      <a:lt1>
        <a:srgbClr val="FFFFFF"/>
      </a:lt1>
      <a:dk2>
        <a:srgbClr val="000000"/>
      </a:dk2>
      <a:lt2>
        <a:srgbClr val="808080"/>
      </a:lt2>
      <a:accent1>
        <a:srgbClr val="C0C0C0"/>
      </a:accent1>
      <a:accent2>
        <a:srgbClr val="064A88"/>
      </a:accent2>
      <a:accent3>
        <a:srgbClr val="FFFFFF"/>
      </a:accent3>
      <a:accent4>
        <a:srgbClr val="000000"/>
      </a:accent4>
      <a:accent5>
        <a:srgbClr val="DCDCDC"/>
      </a:accent5>
      <a:accent6>
        <a:srgbClr val="05427B"/>
      </a:accent6>
      <a:hlink>
        <a:srgbClr val="2A6D12"/>
      </a:hlink>
      <a:folHlink>
        <a:srgbClr val="C9630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Щербенок_Постдисциплинарность и развитие">
  <a:themeElements>
    <a:clrScheme name="Презентация brand 15">
      <a:dk1>
        <a:srgbClr val="000000"/>
      </a:dk1>
      <a:lt1>
        <a:srgbClr val="FFFFFF"/>
      </a:lt1>
      <a:dk2>
        <a:srgbClr val="000000"/>
      </a:dk2>
      <a:lt2>
        <a:srgbClr val="808080"/>
      </a:lt2>
      <a:accent1>
        <a:srgbClr val="C0C0C0"/>
      </a:accent1>
      <a:accent2>
        <a:srgbClr val="064A88"/>
      </a:accent2>
      <a:accent3>
        <a:srgbClr val="FFFFFF"/>
      </a:accent3>
      <a:accent4>
        <a:srgbClr val="000000"/>
      </a:accent4>
      <a:accent5>
        <a:srgbClr val="DCDCDC"/>
      </a:accent5>
      <a:accent6>
        <a:srgbClr val="05427B"/>
      </a:accent6>
      <a:hlink>
        <a:srgbClr val="2A6D12"/>
      </a:hlink>
      <a:folHlink>
        <a:srgbClr val="C9630F"/>
      </a:folHlink>
    </a:clrScheme>
    <a:fontScheme name="Презентация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езентация bra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Презентация bra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Презентация bra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Презентация bra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Презентация bra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Презентация bra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Презентация bra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Презентация bra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Презентация bra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Презентация bra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Презентация bra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Презентация bra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Презентация brand 13">
        <a:dk1>
          <a:srgbClr val="000000"/>
        </a:dk1>
        <a:lt1>
          <a:srgbClr val="FFFFFF"/>
        </a:lt1>
        <a:dk2>
          <a:srgbClr val="000000"/>
        </a:dk2>
        <a:lt2>
          <a:srgbClr val="808080"/>
        </a:lt2>
        <a:accent1>
          <a:srgbClr val="E47411"/>
        </a:accent1>
        <a:accent2>
          <a:srgbClr val="095CAD"/>
        </a:accent2>
        <a:accent3>
          <a:srgbClr val="FFFFFF"/>
        </a:accent3>
        <a:accent4>
          <a:srgbClr val="000000"/>
        </a:accent4>
        <a:accent5>
          <a:srgbClr val="EFBCAA"/>
        </a:accent5>
        <a:accent6>
          <a:srgbClr val="07539C"/>
        </a:accent6>
        <a:hlink>
          <a:srgbClr val="219119"/>
        </a:hlink>
        <a:folHlink>
          <a:srgbClr val="F2C017"/>
        </a:folHlink>
      </a:clrScheme>
      <a:clrMap bg1="lt1" tx1="dk1" bg2="lt2" tx2="dk2" accent1="accent1" accent2="accent2" accent3="accent3" accent4="accent4" accent5="accent5" accent6="accent6" hlink="hlink" folHlink="folHlink"/>
    </a:extraClrScheme>
    <a:extraClrScheme>
      <a:clrScheme name="Презентация brand 14">
        <a:dk1>
          <a:srgbClr val="000000"/>
        </a:dk1>
        <a:lt1>
          <a:srgbClr val="FFFFFF"/>
        </a:lt1>
        <a:dk2>
          <a:srgbClr val="000000"/>
        </a:dk2>
        <a:lt2>
          <a:srgbClr val="808080"/>
        </a:lt2>
        <a:accent1>
          <a:srgbClr val="C0C0C0"/>
        </a:accent1>
        <a:accent2>
          <a:srgbClr val="095CAD"/>
        </a:accent2>
        <a:accent3>
          <a:srgbClr val="FFFFFF"/>
        </a:accent3>
        <a:accent4>
          <a:srgbClr val="000000"/>
        </a:accent4>
        <a:accent5>
          <a:srgbClr val="DCDCDC"/>
        </a:accent5>
        <a:accent6>
          <a:srgbClr val="07539C"/>
        </a:accent6>
        <a:hlink>
          <a:srgbClr val="219119"/>
        </a:hlink>
        <a:folHlink>
          <a:srgbClr val="E47411"/>
        </a:folHlink>
      </a:clrScheme>
      <a:clrMap bg1="lt1" tx1="dk1" bg2="lt2" tx2="dk2" accent1="accent1" accent2="accent2" accent3="accent3" accent4="accent4" accent5="accent5" accent6="accent6" hlink="hlink" folHlink="folHlink"/>
    </a:extraClrScheme>
    <a:extraClrScheme>
      <a:clrScheme name="Презентация brand 15">
        <a:dk1>
          <a:srgbClr val="000000"/>
        </a:dk1>
        <a:lt1>
          <a:srgbClr val="FFFFFF"/>
        </a:lt1>
        <a:dk2>
          <a:srgbClr val="000000"/>
        </a:dk2>
        <a:lt2>
          <a:srgbClr val="808080"/>
        </a:lt2>
        <a:accent1>
          <a:srgbClr val="C0C0C0"/>
        </a:accent1>
        <a:accent2>
          <a:srgbClr val="064A88"/>
        </a:accent2>
        <a:accent3>
          <a:srgbClr val="FFFFFF"/>
        </a:accent3>
        <a:accent4>
          <a:srgbClr val="000000"/>
        </a:accent4>
        <a:accent5>
          <a:srgbClr val="DCDCDC"/>
        </a:accent5>
        <a:accent6>
          <a:srgbClr val="05427B"/>
        </a:accent6>
        <a:hlink>
          <a:srgbClr val="2A6D12"/>
        </a:hlink>
        <a:folHlink>
          <a:srgbClr val="C9630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Презентация brand">
  <a:themeElements>
    <a:clrScheme name="Презентация brand 15">
      <a:dk1>
        <a:srgbClr val="000000"/>
      </a:dk1>
      <a:lt1>
        <a:srgbClr val="FFFFFF"/>
      </a:lt1>
      <a:dk2>
        <a:srgbClr val="000000"/>
      </a:dk2>
      <a:lt2>
        <a:srgbClr val="808080"/>
      </a:lt2>
      <a:accent1>
        <a:srgbClr val="C0C0C0"/>
      </a:accent1>
      <a:accent2>
        <a:srgbClr val="064A88"/>
      </a:accent2>
      <a:accent3>
        <a:srgbClr val="FFFFFF"/>
      </a:accent3>
      <a:accent4>
        <a:srgbClr val="000000"/>
      </a:accent4>
      <a:accent5>
        <a:srgbClr val="DCDCDC"/>
      </a:accent5>
      <a:accent6>
        <a:srgbClr val="05427B"/>
      </a:accent6>
      <a:hlink>
        <a:srgbClr val="2A6D12"/>
      </a:hlink>
      <a:folHlink>
        <a:srgbClr val="C9630F"/>
      </a:folHlink>
    </a:clrScheme>
    <a:fontScheme name="Презентация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езентация bra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Презентация bra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Презентация bra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Презентация bra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Презентация bra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Презентация bra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Презентация bra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Презентация bra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Презентация bra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Презентация bra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Презентация bra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Презентация bra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Презентация brand 13">
        <a:dk1>
          <a:srgbClr val="000000"/>
        </a:dk1>
        <a:lt1>
          <a:srgbClr val="FFFFFF"/>
        </a:lt1>
        <a:dk2>
          <a:srgbClr val="000000"/>
        </a:dk2>
        <a:lt2>
          <a:srgbClr val="808080"/>
        </a:lt2>
        <a:accent1>
          <a:srgbClr val="E47411"/>
        </a:accent1>
        <a:accent2>
          <a:srgbClr val="095CAD"/>
        </a:accent2>
        <a:accent3>
          <a:srgbClr val="FFFFFF"/>
        </a:accent3>
        <a:accent4>
          <a:srgbClr val="000000"/>
        </a:accent4>
        <a:accent5>
          <a:srgbClr val="EFBCAA"/>
        </a:accent5>
        <a:accent6>
          <a:srgbClr val="07539C"/>
        </a:accent6>
        <a:hlink>
          <a:srgbClr val="219119"/>
        </a:hlink>
        <a:folHlink>
          <a:srgbClr val="F2C017"/>
        </a:folHlink>
      </a:clrScheme>
      <a:clrMap bg1="lt1" tx1="dk1" bg2="lt2" tx2="dk2" accent1="accent1" accent2="accent2" accent3="accent3" accent4="accent4" accent5="accent5" accent6="accent6" hlink="hlink" folHlink="folHlink"/>
    </a:extraClrScheme>
    <a:extraClrScheme>
      <a:clrScheme name="Презентация brand 14">
        <a:dk1>
          <a:srgbClr val="000000"/>
        </a:dk1>
        <a:lt1>
          <a:srgbClr val="FFFFFF"/>
        </a:lt1>
        <a:dk2>
          <a:srgbClr val="000000"/>
        </a:dk2>
        <a:lt2>
          <a:srgbClr val="808080"/>
        </a:lt2>
        <a:accent1>
          <a:srgbClr val="C0C0C0"/>
        </a:accent1>
        <a:accent2>
          <a:srgbClr val="095CAD"/>
        </a:accent2>
        <a:accent3>
          <a:srgbClr val="FFFFFF"/>
        </a:accent3>
        <a:accent4>
          <a:srgbClr val="000000"/>
        </a:accent4>
        <a:accent5>
          <a:srgbClr val="DCDCDC"/>
        </a:accent5>
        <a:accent6>
          <a:srgbClr val="07539C"/>
        </a:accent6>
        <a:hlink>
          <a:srgbClr val="219119"/>
        </a:hlink>
        <a:folHlink>
          <a:srgbClr val="E47411"/>
        </a:folHlink>
      </a:clrScheme>
      <a:clrMap bg1="lt1" tx1="dk1" bg2="lt2" tx2="dk2" accent1="accent1" accent2="accent2" accent3="accent3" accent4="accent4" accent5="accent5" accent6="accent6" hlink="hlink" folHlink="folHlink"/>
    </a:extraClrScheme>
    <a:extraClrScheme>
      <a:clrScheme name="Презентация brand 15">
        <a:dk1>
          <a:srgbClr val="000000"/>
        </a:dk1>
        <a:lt1>
          <a:srgbClr val="FFFFFF"/>
        </a:lt1>
        <a:dk2>
          <a:srgbClr val="000000"/>
        </a:dk2>
        <a:lt2>
          <a:srgbClr val="808080"/>
        </a:lt2>
        <a:accent1>
          <a:srgbClr val="C0C0C0"/>
        </a:accent1>
        <a:accent2>
          <a:srgbClr val="064A88"/>
        </a:accent2>
        <a:accent3>
          <a:srgbClr val="FFFFFF"/>
        </a:accent3>
        <a:accent4>
          <a:srgbClr val="000000"/>
        </a:accent4>
        <a:accent5>
          <a:srgbClr val="DCDCDC"/>
        </a:accent5>
        <a:accent6>
          <a:srgbClr val="05427B"/>
        </a:accent6>
        <a:hlink>
          <a:srgbClr val="2A6D12"/>
        </a:hlink>
        <a:folHlink>
          <a:srgbClr val="C9630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Щербенок_Постдисциплинарность и развитие">
  <a:themeElements>
    <a:clrScheme name="Презентация brand 15">
      <a:dk1>
        <a:srgbClr val="000000"/>
      </a:dk1>
      <a:lt1>
        <a:srgbClr val="FFFFFF"/>
      </a:lt1>
      <a:dk2>
        <a:srgbClr val="000000"/>
      </a:dk2>
      <a:lt2>
        <a:srgbClr val="808080"/>
      </a:lt2>
      <a:accent1>
        <a:srgbClr val="C0C0C0"/>
      </a:accent1>
      <a:accent2>
        <a:srgbClr val="064A88"/>
      </a:accent2>
      <a:accent3>
        <a:srgbClr val="FFFFFF"/>
      </a:accent3>
      <a:accent4>
        <a:srgbClr val="000000"/>
      </a:accent4>
      <a:accent5>
        <a:srgbClr val="DCDCDC"/>
      </a:accent5>
      <a:accent6>
        <a:srgbClr val="05427B"/>
      </a:accent6>
      <a:hlink>
        <a:srgbClr val="2A6D12"/>
      </a:hlink>
      <a:folHlink>
        <a:srgbClr val="C9630F"/>
      </a:folHlink>
    </a:clrScheme>
    <a:fontScheme name="Презентация bra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резентация bra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Презентация bra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Презентация bra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Презентация bra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Презентация bra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Презентация bra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Презентация bra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Презентация bra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Презентация bra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Презентация bra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Презентация bra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Презентация bra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Презентация brand 13">
        <a:dk1>
          <a:srgbClr val="000000"/>
        </a:dk1>
        <a:lt1>
          <a:srgbClr val="FFFFFF"/>
        </a:lt1>
        <a:dk2>
          <a:srgbClr val="000000"/>
        </a:dk2>
        <a:lt2>
          <a:srgbClr val="808080"/>
        </a:lt2>
        <a:accent1>
          <a:srgbClr val="E47411"/>
        </a:accent1>
        <a:accent2>
          <a:srgbClr val="095CAD"/>
        </a:accent2>
        <a:accent3>
          <a:srgbClr val="FFFFFF"/>
        </a:accent3>
        <a:accent4>
          <a:srgbClr val="000000"/>
        </a:accent4>
        <a:accent5>
          <a:srgbClr val="EFBCAA"/>
        </a:accent5>
        <a:accent6>
          <a:srgbClr val="07539C"/>
        </a:accent6>
        <a:hlink>
          <a:srgbClr val="219119"/>
        </a:hlink>
        <a:folHlink>
          <a:srgbClr val="F2C017"/>
        </a:folHlink>
      </a:clrScheme>
      <a:clrMap bg1="lt1" tx1="dk1" bg2="lt2" tx2="dk2" accent1="accent1" accent2="accent2" accent3="accent3" accent4="accent4" accent5="accent5" accent6="accent6" hlink="hlink" folHlink="folHlink"/>
    </a:extraClrScheme>
    <a:extraClrScheme>
      <a:clrScheme name="Презентация brand 14">
        <a:dk1>
          <a:srgbClr val="000000"/>
        </a:dk1>
        <a:lt1>
          <a:srgbClr val="FFFFFF"/>
        </a:lt1>
        <a:dk2>
          <a:srgbClr val="000000"/>
        </a:dk2>
        <a:lt2>
          <a:srgbClr val="808080"/>
        </a:lt2>
        <a:accent1>
          <a:srgbClr val="C0C0C0"/>
        </a:accent1>
        <a:accent2>
          <a:srgbClr val="095CAD"/>
        </a:accent2>
        <a:accent3>
          <a:srgbClr val="FFFFFF"/>
        </a:accent3>
        <a:accent4>
          <a:srgbClr val="000000"/>
        </a:accent4>
        <a:accent5>
          <a:srgbClr val="DCDCDC"/>
        </a:accent5>
        <a:accent6>
          <a:srgbClr val="07539C"/>
        </a:accent6>
        <a:hlink>
          <a:srgbClr val="219119"/>
        </a:hlink>
        <a:folHlink>
          <a:srgbClr val="E47411"/>
        </a:folHlink>
      </a:clrScheme>
      <a:clrMap bg1="lt1" tx1="dk1" bg2="lt2" tx2="dk2" accent1="accent1" accent2="accent2" accent3="accent3" accent4="accent4" accent5="accent5" accent6="accent6" hlink="hlink" folHlink="folHlink"/>
    </a:extraClrScheme>
    <a:extraClrScheme>
      <a:clrScheme name="Презентация brand 15">
        <a:dk1>
          <a:srgbClr val="000000"/>
        </a:dk1>
        <a:lt1>
          <a:srgbClr val="FFFFFF"/>
        </a:lt1>
        <a:dk2>
          <a:srgbClr val="000000"/>
        </a:dk2>
        <a:lt2>
          <a:srgbClr val="808080"/>
        </a:lt2>
        <a:accent1>
          <a:srgbClr val="C0C0C0"/>
        </a:accent1>
        <a:accent2>
          <a:srgbClr val="064A88"/>
        </a:accent2>
        <a:accent3>
          <a:srgbClr val="FFFFFF"/>
        </a:accent3>
        <a:accent4>
          <a:srgbClr val="000000"/>
        </a:accent4>
        <a:accent5>
          <a:srgbClr val="DCDCDC"/>
        </a:accent5>
        <a:accent6>
          <a:srgbClr val="05427B"/>
        </a:accent6>
        <a:hlink>
          <a:srgbClr val="2A6D12"/>
        </a:hlink>
        <a:folHlink>
          <a:srgbClr val="C9630F"/>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Тема Office">
  <a:themeElements>
    <a:clrScheme name="Тема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Тема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4555</TotalTime>
  <Words>1232</Words>
  <Application>Microsoft Office PowerPoint</Application>
  <PresentationFormat>On-screen Show (4:3)</PresentationFormat>
  <Paragraphs>243</Paragraphs>
  <Slides>31</Slides>
  <Notes>7</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31</vt:i4>
      </vt:variant>
    </vt:vector>
  </HeadingPairs>
  <TitlesOfParts>
    <vt:vector size="45" baseType="lpstr">
      <vt:lpstr>Arial</vt:lpstr>
      <vt:lpstr>Calibri</vt:lpstr>
      <vt:lpstr>Calibri Light</vt:lpstr>
      <vt:lpstr>Georgia</vt:lpstr>
      <vt:lpstr>NTR</vt:lpstr>
      <vt:lpstr>PF Centro Sans Pro</vt:lpstr>
      <vt:lpstr>Trebuchet MS</vt:lpstr>
      <vt:lpstr>Wingdings</vt:lpstr>
      <vt:lpstr>1_Презентация brand</vt:lpstr>
      <vt:lpstr>Щербенок_Постдисциплинарность и развитие</vt:lpstr>
      <vt:lpstr>3_Презентация brand</vt:lpstr>
      <vt:lpstr>Тема Office</vt:lpstr>
      <vt:lpstr>1_Щербенок_Постдисциплинарность и развитие</vt:lpstr>
      <vt:lpstr>1_Тема Office</vt:lpstr>
      <vt:lpstr>PowerPoint Presentation</vt:lpstr>
      <vt:lpstr>Lose Coupling  Governance Limitations</vt:lpstr>
      <vt:lpstr>PowerPoint Presentation</vt:lpstr>
      <vt:lpstr>Double Structure of an Organization*</vt:lpstr>
      <vt:lpstr>PowerPoint Presentation</vt:lpstr>
      <vt:lpstr>Double Structure of an Organization*</vt:lpstr>
      <vt:lpstr>PowerPoint Presentation</vt:lpstr>
      <vt:lpstr>PowerPoint Presentation</vt:lpstr>
      <vt:lpstr>PowerPoint Presentation</vt:lpstr>
      <vt:lpstr>PowerPoint Presentation</vt:lpstr>
      <vt:lpstr>STATE OF AFFAIRS in Russian universities after 1991</vt:lpstr>
      <vt:lpstr>After mid-2000s:  Top-Down Reform </vt:lpstr>
      <vt:lpstr>PowerPoint Presentation</vt:lpstr>
      <vt:lpstr>PowerPoint Presentation</vt:lpstr>
      <vt:lpstr>Approach 1: Executive Education</vt:lpstr>
      <vt:lpstr>PowerPoint Presentation</vt:lpstr>
      <vt:lpstr>Idealized Design</vt:lpstr>
      <vt:lpstr>How is it possible to change an organizational culture? (without replacing its subjects)  </vt:lpstr>
      <vt:lpstr>Social Constructivist Approach</vt:lpstr>
      <vt:lpstr>How is it possible to change an organizational culture? (without replacing its subjects)  </vt:lpstr>
      <vt:lpstr>Social and Professional Cultures</vt:lpstr>
      <vt:lpstr>PowerPoint Presentation</vt:lpstr>
      <vt:lpstr>How is it possible to change an organizational culture? (without replacing its subjects)  </vt:lpstr>
      <vt:lpstr>(A postmodern) Individual as a Point of Cultural Intersection</vt:lpstr>
      <vt:lpstr>Implications for core processes transformation</vt:lpstr>
      <vt:lpstr>PowerPoint Presentation</vt:lpstr>
      <vt:lpstr>Approach 2: Greenfield within Brownfield  School of Advanced Studies University of Tyumen</vt:lpstr>
      <vt:lpstr>PowerPoint Presentation</vt:lpstr>
      <vt:lpstr>PowerPoint Presentation</vt:lpstr>
      <vt:lpstr>PowerPoint Presentation</vt:lpstr>
      <vt:lpstr>The SAS as the Driver of University Transformations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Andrey Shcherbenok</dc:creator>
  <cp:lastModifiedBy>Andrey Shcherbenok</cp:lastModifiedBy>
  <cp:revision>170</cp:revision>
  <dcterms:created xsi:type="dcterms:W3CDTF">2016-04-29T02:40:17Z</dcterms:created>
  <dcterms:modified xsi:type="dcterms:W3CDTF">2017-04-27T11:10:28Z</dcterms:modified>
</cp:coreProperties>
</file>